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58" r:id="rId6"/>
    <p:sldId id="279" r:id="rId7"/>
    <p:sldId id="267" r:id="rId8"/>
    <p:sldId id="275" r:id="rId9"/>
    <p:sldId id="280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280" autoAdjust="0"/>
  </p:normalViewPr>
  <p:slideViewPr>
    <p:cSldViewPr>
      <p:cViewPr varScale="1">
        <p:scale>
          <a:sx n="76" d="100"/>
          <a:sy n="76" d="100"/>
        </p:scale>
        <p:origin x="132" y="82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313B75-73FA-4FEF-B520-051D1CE5C950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EF25237-CAA9-44DF-A5BC-6A44047409BE}">
      <dgm:prSet phldrT="[Text]"/>
      <dgm:spPr/>
      <dgm:t>
        <a:bodyPr/>
        <a:lstStyle/>
        <a:p>
          <a:r>
            <a:rPr lang="en-GB" dirty="0"/>
            <a:t>2019</a:t>
          </a:r>
        </a:p>
      </dgm:t>
    </dgm:pt>
    <dgm:pt modelId="{6D1370E8-44E1-4927-AB79-244B9AD34745}" type="parTrans" cxnId="{F849EEE0-1EF5-4DBA-9709-4BAC3BB77150}">
      <dgm:prSet/>
      <dgm:spPr/>
      <dgm:t>
        <a:bodyPr/>
        <a:lstStyle/>
        <a:p>
          <a:endParaRPr lang="en-GB"/>
        </a:p>
      </dgm:t>
    </dgm:pt>
    <dgm:pt modelId="{3AC99105-FA91-479B-9D6C-F27F55EAE70B}" type="sibTrans" cxnId="{F849EEE0-1EF5-4DBA-9709-4BAC3BB77150}">
      <dgm:prSet/>
      <dgm:spPr/>
      <dgm:t>
        <a:bodyPr/>
        <a:lstStyle/>
        <a:p>
          <a:endParaRPr lang="en-GB"/>
        </a:p>
      </dgm:t>
    </dgm:pt>
    <dgm:pt modelId="{CF76D5BF-A4F9-4721-88B5-EF74951A6A1E}">
      <dgm:prSet phldrT="[Text]"/>
      <dgm:spPr>
        <a:solidFill>
          <a:schemeClr val="bg2"/>
        </a:solidFill>
      </dgm:spPr>
      <dgm:t>
        <a:bodyPr/>
        <a:lstStyle/>
        <a:p>
          <a:r>
            <a:rPr lang="en-GB" dirty="0"/>
            <a:t>Physio Lead collaboration with RGU course lead</a:t>
          </a:r>
        </a:p>
      </dgm:t>
    </dgm:pt>
    <dgm:pt modelId="{D6D44F37-A803-42AF-9AF1-1C06BD174609}" type="parTrans" cxnId="{BDEC03BD-06D6-4BA2-8F66-EC3DC91F8B59}">
      <dgm:prSet/>
      <dgm:spPr/>
      <dgm:t>
        <a:bodyPr/>
        <a:lstStyle/>
        <a:p>
          <a:endParaRPr lang="en-GB"/>
        </a:p>
      </dgm:t>
    </dgm:pt>
    <dgm:pt modelId="{7B8485E2-6927-44B5-B6D1-9EE1E20CC253}" type="sibTrans" cxnId="{BDEC03BD-06D6-4BA2-8F66-EC3DC91F8B59}">
      <dgm:prSet/>
      <dgm:spPr/>
      <dgm:t>
        <a:bodyPr/>
        <a:lstStyle/>
        <a:p>
          <a:endParaRPr lang="en-GB"/>
        </a:p>
      </dgm:t>
    </dgm:pt>
    <dgm:pt modelId="{466FCD23-CB85-4CD4-833B-2868D89441DB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dirty="0"/>
            <a:t>Advert in RGU. Interview and selection process</a:t>
          </a:r>
        </a:p>
      </dgm:t>
    </dgm:pt>
    <dgm:pt modelId="{6E79B1F2-3CD4-468F-AFEC-CA2247FF8480}" type="parTrans" cxnId="{64E82542-DEDD-49E4-980A-CEA28509836C}">
      <dgm:prSet/>
      <dgm:spPr/>
      <dgm:t>
        <a:bodyPr/>
        <a:lstStyle/>
        <a:p>
          <a:endParaRPr lang="en-GB"/>
        </a:p>
      </dgm:t>
    </dgm:pt>
    <dgm:pt modelId="{F02A5DF5-6651-4F87-BB32-779794D7B06A}" type="sibTrans" cxnId="{64E82542-DEDD-49E4-980A-CEA28509836C}">
      <dgm:prSet/>
      <dgm:spPr/>
      <dgm:t>
        <a:bodyPr/>
        <a:lstStyle/>
        <a:p>
          <a:endParaRPr lang="en-GB"/>
        </a:p>
      </dgm:t>
    </dgm:pt>
    <dgm:pt modelId="{4A57B28E-5B87-4E19-89AF-5D131FE28756}">
      <dgm:prSet phldrT="[Text]"/>
      <dgm:spPr/>
      <dgm:t>
        <a:bodyPr/>
        <a:lstStyle/>
        <a:p>
          <a:r>
            <a:rPr lang="en-GB" dirty="0"/>
            <a:t>2022</a:t>
          </a:r>
        </a:p>
      </dgm:t>
    </dgm:pt>
    <dgm:pt modelId="{2D9B61F1-B7F3-4EF3-AAE8-D4EFBD37DA86}" type="parTrans" cxnId="{D8644E79-4CC8-4FD5-9B8E-352DB962EF9C}">
      <dgm:prSet/>
      <dgm:spPr/>
      <dgm:t>
        <a:bodyPr/>
        <a:lstStyle/>
        <a:p>
          <a:endParaRPr lang="en-GB"/>
        </a:p>
      </dgm:t>
    </dgm:pt>
    <dgm:pt modelId="{5FB850F4-38B7-4845-96D4-848EEDE2FF74}" type="sibTrans" cxnId="{D8644E79-4CC8-4FD5-9B8E-352DB962EF9C}">
      <dgm:prSet/>
      <dgm:spPr/>
      <dgm:t>
        <a:bodyPr/>
        <a:lstStyle/>
        <a:p>
          <a:endParaRPr lang="en-GB"/>
        </a:p>
      </dgm:t>
    </dgm:pt>
    <dgm:pt modelId="{3A46FD45-8085-4F92-952B-8FC0278B8A3A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Dietetics followed similar process to physio</a:t>
          </a:r>
        </a:p>
      </dgm:t>
    </dgm:pt>
    <dgm:pt modelId="{AFBE5FA7-9D9E-48DB-A2C5-F90D834AABC2}" type="parTrans" cxnId="{150B9595-5D88-4179-821E-8756BF1F7C89}">
      <dgm:prSet/>
      <dgm:spPr/>
      <dgm:t>
        <a:bodyPr/>
        <a:lstStyle/>
        <a:p>
          <a:endParaRPr lang="en-GB"/>
        </a:p>
      </dgm:t>
    </dgm:pt>
    <dgm:pt modelId="{62A0CE2E-35B1-4B90-A00E-B36FB0564F82}" type="sibTrans" cxnId="{150B9595-5D88-4179-821E-8756BF1F7C89}">
      <dgm:prSet/>
      <dgm:spPr/>
      <dgm:t>
        <a:bodyPr/>
        <a:lstStyle/>
        <a:p>
          <a:endParaRPr lang="en-GB"/>
        </a:p>
      </dgm:t>
    </dgm:pt>
    <dgm:pt modelId="{1F45E4C8-2EB9-4604-A128-1317E31CDA4C}">
      <dgm:prSet phldrT="[Text]"/>
      <dgm:spPr/>
      <dgm:t>
        <a:bodyPr/>
        <a:lstStyle/>
        <a:p>
          <a:r>
            <a:rPr lang="en-GB" dirty="0"/>
            <a:t>Employed 5 first to forth year students on Bank</a:t>
          </a:r>
        </a:p>
      </dgm:t>
    </dgm:pt>
    <dgm:pt modelId="{34FCC12D-75CB-48F4-AD85-57A2CAB70E3A}" type="parTrans" cxnId="{13B32290-CB28-48F5-A113-C2E661DB88A8}">
      <dgm:prSet/>
      <dgm:spPr/>
      <dgm:t>
        <a:bodyPr/>
        <a:lstStyle/>
        <a:p>
          <a:endParaRPr lang="en-GB"/>
        </a:p>
      </dgm:t>
    </dgm:pt>
    <dgm:pt modelId="{0FABEA51-306B-43A9-9202-DE287E6C8CBC}" type="sibTrans" cxnId="{13B32290-CB28-48F5-A113-C2E661DB88A8}">
      <dgm:prSet/>
      <dgm:spPr/>
      <dgm:t>
        <a:bodyPr/>
        <a:lstStyle/>
        <a:p>
          <a:endParaRPr lang="en-GB"/>
        </a:p>
      </dgm:t>
    </dgm:pt>
    <dgm:pt modelId="{8A066A40-FEDE-4C8B-B44F-9F2686D65923}">
      <dgm:prSet/>
      <dgm:spPr/>
      <dgm:t>
        <a:bodyPr/>
        <a:lstStyle/>
        <a:p>
          <a:r>
            <a:rPr lang="en-GB" dirty="0"/>
            <a:t>2023</a:t>
          </a:r>
        </a:p>
      </dgm:t>
    </dgm:pt>
    <dgm:pt modelId="{6A5167A1-4DA9-4970-8FAD-297389E2F816}" type="parTrans" cxnId="{ADC74300-65D8-4C0E-A16A-A8E46BB9EA17}">
      <dgm:prSet/>
      <dgm:spPr/>
      <dgm:t>
        <a:bodyPr/>
        <a:lstStyle/>
        <a:p>
          <a:endParaRPr lang="en-GB"/>
        </a:p>
      </dgm:t>
    </dgm:pt>
    <dgm:pt modelId="{5CC0EAEC-C1AE-409F-920D-E146D21BD54F}" type="sibTrans" cxnId="{ADC74300-65D8-4C0E-A16A-A8E46BB9EA17}">
      <dgm:prSet/>
      <dgm:spPr/>
      <dgm:t>
        <a:bodyPr/>
        <a:lstStyle/>
        <a:p>
          <a:endParaRPr lang="en-GB"/>
        </a:p>
      </dgm:t>
    </dgm:pt>
    <dgm:pt modelId="{F6BB7DC5-3011-4481-8D2B-EDC8AC199CEC}">
      <dgm:prSet phldrT="[Tex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GB" dirty="0" err="1"/>
            <a:t>SaLT</a:t>
          </a:r>
          <a:r>
            <a:rPr lang="en-GB" dirty="0"/>
            <a:t>- Accidental Intern: Student employed as bank HCSW</a:t>
          </a:r>
        </a:p>
      </dgm:t>
    </dgm:pt>
    <dgm:pt modelId="{7B8F34B2-8651-4BCC-9BF8-0977095DA111}" type="parTrans" cxnId="{D4E2D991-2DFE-430F-83DD-6B250D88EFF3}">
      <dgm:prSet/>
      <dgm:spPr/>
      <dgm:t>
        <a:bodyPr/>
        <a:lstStyle/>
        <a:p>
          <a:endParaRPr lang="en-GB"/>
        </a:p>
      </dgm:t>
    </dgm:pt>
    <dgm:pt modelId="{88400AB1-2946-427B-8739-BA9DBA201E8D}" type="sibTrans" cxnId="{D4E2D991-2DFE-430F-83DD-6B250D88EFF3}">
      <dgm:prSet/>
      <dgm:spPr/>
      <dgm:t>
        <a:bodyPr/>
        <a:lstStyle/>
        <a:p>
          <a:endParaRPr lang="en-GB"/>
        </a:p>
      </dgm:t>
    </dgm:pt>
    <dgm:pt modelId="{AB0FCDA1-8CA4-492C-83A1-0CF2ADECD688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GB" dirty="0"/>
            <a:t>SLT pan Grampian collaboration to offer 5 internships</a:t>
          </a:r>
        </a:p>
      </dgm:t>
    </dgm:pt>
    <dgm:pt modelId="{43FFC42C-CBA2-428C-BE55-B31D72740FAD}" type="parTrans" cxnId="{771673E9-4F94-4FBB-941B-03CAD57CB65B}">
      <dgm:prSet/>
      <dgm:spPr/>
      <dgm:t>
        <a:bodyPr/>
        <a:lstStyle/>
        <a:p>
          <a:endParaRPr lang="en-GB"/>
        </a:p>
      </dgm:t>
    </dgm:pt>
    <dgm:pt modelId="{24713585-2100-4C85-80D3-78FA65AEDE41}" type="sibTrans" cxnId="{771673E9-4F94-4FBB-941B-03CAD57CB65B}">
      <dgm:prSet/>
      <dgm:spPr/>
      <dgm:t>
        <a:bodyPr/>
        <a:lstStyle/>
        <a:p>
          <a:endParaRPr lang="en-GB"/>
        </a:p>
      </dgm:t>
    </dgm:pt>
    <dgm:pt modelId="{77BB0015-6FA3-4A2E-8BD3-EA614F8EA167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GB" dirty="0"/>
            <a:t>Advertised in all UK HEIs offering </a:t>
          </a:r>
          <a:r>
            <a:rPr lang="en-GB" dirty="0" err="1"/>
            <a:t>SaLT</a:t>
          </a:r>
          <a:r>
            <a:rPr lang="en-GB" dirty="0"/>
            <a:t> degree option </a:t>
          </a:r>
        </a:p>
      </dgm:t>
    </dgm:pt>
    <dgm:pt modelId="{BD588155-7F2C-463C-8241-C28EF4C209FB}" type="parTrans" cxnId="{9A6E40E9-7C36-49E7-B2F8-543267435000}">
      <dgm:prSet/>
      <dgm:spPr/>
      <dgm:t>
        <a:bodyPr/>
        <a:lstStyle/>
        <a:p>
          <a:endParaRPr lang="en-GB"/>
        </a:p>
      </dgm:t>
    </dgm:pt>
    <dgm:pt modelId="{6C13647D-AB57-412C-ABCB-BD9D10648FDE}" type="sibTrans" cxnId="{9A6E40E9-7C36-49E7-B2F8-543267435000}">
      <dgm:prSet/>
      <dgm:spPr/>
      <dgm:t>
        <a:bodyPr/>
        <a:lstStyle/>
        <a:p>
          <a:endParaRPr lang="en-GB"/>
        </a:p>
      </dgm:t>
    </dgm:pt>
    <dgm:pt modelId="{51C42EAC-DF73-45B6-8690-2DB62443A8FC}">
      <dgm:prSet phldrT="[Text]"/>
      <dgm:spPr/>
      <dgm:t>
        <a:bodyPr/>
        <a:lstStyle/>
        <a:p>
          <a:r>
            <a:rPr lang="en-GB" dirty="0"/>
            <a:t>Offered 12 weeks fixed term post over two areas for varied experience</a:t>
          </a:r>
        </a:p>
      </dgm:t>
    </dgm:pt>
    <dgm:pt modelId="{99D0A0A3-4FD7-4F23-9EEE-03F7589A00D5}" type="parTrans" cxnId="{06200116-51EE-470E-8C71-38DCB9338C15}">
      <dgm:prSet/>
      <dgm:spPr/>
      <dgm:t>
        <a:bodyPr/>
        <a:lstStyle/>
        <a:p>
          <a:endParaRPr lang="en-GB"/>
        </a:p>
      </dgm:t>
    </dgm:pt>
    <dgm:pt modelId="{4FB14B01-197F-4D58-B39A-0184F92E85E8}" type="sibTrans" cxnId="{06200116-51EE-470E-8C71-38DCB9338C15}">
      <dgm:prSet/>
      <dgm:spPr/>
      <dgm:t>
        <a:bodyPr/>
        <a:lstStyle/>
        <a:p>
          <a:endParaRPr lang="en-GB"/>
        </a:p>
      </dgm:t>
    </dgm:pt>
    <dgm:pt modelId="{5530A5E1-C6D8-417E-8B7F-95FCD330637E}">
      <dgm:prSet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GB" dirty="0"/>
            <a:t>Offered 12 week fixed term contracts</a:t>
          </a:r>
        </a:p>
      </dgm:t>
    </dgm:pt>
    <dgm:pt modelId="{DE2F60D1-F632-4905-9266-BC9AE5689A41}" type="parTrans" cxnId="{3D0025B5-AA7A-4381-94E3-ACB6F993F15B}">
      <dgm:prSet/>
      <dgm:spPr/>
      <dgm:t>
        <a:bodyPr/>
        <a:lstStyle/>
        <a:p>
          <a:endParaRPr lang="en-GB"/>
        </a:p>
      </dgm:t>
    </dgm:pt>
    <dgm:pt modelId="{E8C8C546-1806-490F-A0D6-CDCA3D5E76F4}" type="sibTrans" cxnId="{3D0025B5-AA7A-4381-94E3-ACB6F993F15B}">
      <dgm:prSet/>
      <dgm:spPr/>
      <dgm:t>
        <a:bodyPr/>
        <a:lstStyle/>
        <a:p>
          <a:endParaRPr lang="en-GB"/>
        </a:p>
      </dgm:t>
    </dgm:pt>
    <dgm:pt modelId="{F9C42381-6895-4E9D-A16B-B159E04483B0}" type="pres">
      <dgm:prSet presAssocID="{25313B75-73FA-4FEF-B520-051D1CE5C950}" presName="list" presStyleCnt="0">
        <dgm:presLayoutVars>
          <dgm:dir/>
          <dgm:animLvl val="lvl"/>
        </dgm:presLayoutVars>
      </dgm:prSet>
      <dgm:spPr/>
    </dgm:pt>
    <dgm:pt modelId="{6A17D3BE-28EB-4BB8-9BF7-77657F86CA89}" type="pres">
      <dgm:prSet presAssocID="{8EF25237-CAA9-44DF-A5BC-6A44047409BE}" presName="posSpace" presStyleCnt="0"/>
      <dgm:spPr/>
    </dgm:pt>
    <dgm:pt modelId="{D36410BF-B653-487A-B211-D79A8A3A040B}" type="pres">
      <dgm:prSet presAssocID="{8EF25237-CAA9-44DF-A5BC-6A44047409BE}" presName="vertFlow" presStyleCnt="0"/>
      <dgm:spPr/>
    </dgm:pt>
    <dgm:pt modelId="{BAD22312-B80B-4EAE-B719-1C5AEEA58667}" type="pres">
      <dgm:prSet presAssocID="{8EF25237-CAA9-44DF-A5BC-6A44047409BE}" presName="topSpace" presStyleCnt="0"/>
      <dgm:spPr/>
    </dgm:pt>
    <dgm:pt modelId="{01C11317-EB28-44C4-B992-C983F4A62E40}" type="pres">
      <dgm:prSet presAssocID="{8EF25237-CAA9-44DF-A5BC-6A44047409BE}" presName="firstComp" presStyleCnt="0"/>
      <dgm:spPr/>
    </dgm:pt>
    <dgm:pt modelId="{744F0385-F796-47D6-8154-6DDB5BB9ECEF}" type="pres">
      <dgm:prSet presAssocID="{8EF25237-CAA9-44DF-A5BC-6A44047409BE}" presName="firstChild" presStyleLbl="bgAccFollowNode1" presStyleIdx="0" presStyleCnt="9"/>
      <dgm:spPr/>
    </dgm:pt>
    <dgm:pt modelId="{8A113D66-ABB3-468C-8310-F934F35261B7}" type="pres">
      <dgm:prSet presAssocID="{8EF25237-CAA9-44DF-A5BC-6A44047409BE}" presName="firstChildTx" presStyleLbl="bgAccFollowNode1" presStyleIdx="0" presStyleCnt="9">
        <dgm:presLayoutVars>
          <dgm:bulletEnabled val="1"/>
        </dgm:presLayoutVars>
      </dgm:prSet>
      <dgm:spPr/>
    </dgm:pt>
    <dgm:pt modelId="{F23FFD46-2826-4683-A19C-3B0A57E3173E}" type="pres">
      <dgm:prSet presAssocID="{466FCD23-CB85-4CD4-833B-2868D89441DB}" presName="comp" presStyleCnt="0"/>
      <dgm:spPr/>
    </dgm:pt>
    <dgm:pt modelId="{9FA393C8-3FED-4266-984E-1747E744FEC0}" type="pres">
      <dgm:prSet presAssocID="{466FCD23-CB85-4CD4-833B-2868D89441DB}" presName="child" presStyleLbl="bgAccFollowNode1" presStyleIdx="1" presStyleCnt="9" custScaleY="81161"/>
      <dgm:spPr/>
    </dgm:pt>
    <dgm:pt modelId="{4993B8CE-3C29-451C-98F0-85CC258AA7C6}" type="pres">
      <dgm:prSet presAssocID="{466FCD23-CB85-4CD4-833B-2868D89441DB}" presName="childTx" presStyleLbl="bgAccFollowNode1" presStyleIdx="1" presStyleCnt="9">
        <dgm:presLayoutVars>
          <dgm:bulletEnabled val="1"/>
        </dgm:presLayoutVars>
      </dgm:prSet>
      <dgm:spPr/>
    </dgm:pt>
    <dgm:pt modelId="{A46CC94A-D139-40CE-ABF6-CA9A0471080D}" type="pres">
      <dgm:prSet presAssocID="{51C42EAC-DF73-45B6-8690-2DB62443A8FC}" presName="comp" presStyleCnt="0"/>
      <dgm:spPr/>
    </dgm:pt>
    <dgm:pt modelId="{54F4C493-D98D-4834-90B1-A821AC239480}" type="pres">
      <dgm:prSet presAssocID="{51C42EAC-DF73-45B6-8690-2DB62443A8FC}" presName="child" presStyleLbl="bgAccFollowNode1" presStyleIdx="2" presStyleCnt="9"/>
      <dgm:spPr/>
    </dgm:pt>
    <dgm:pt modelId="{07463CCA-A09C-4CB1-848D-0DB58757A591}" type="pres">
      <dgm:prSet presAssocID="{51C42EAC-DF73-45B6-8690-2DB62443A8FC}" presName="childTx" presStyleLbl="bgAccFollowNode1" presStyleIdx="2" presStyleCnt="9">
        <dgm:presLayoutVars>
          <dgm:bulletEnabled val="1"/>
        </dgm:presLayoutVars>
      </dgm:prSet>
      <dgm:spPr/>
    </dgm:pt>
    <dgm:pt modelId="{47AB8B4A-393F-407E-A57B-B5FA15E1FDF9}" type="pres">
      <dgm:prSet presAssocID="{8EF25237-CAA9-44DF-A5BC-6A44047409BE}" presName="negSpace" presStyleCnt="0"/>
      <dgm:spPr/>
    </dgm:pt>
    <dgm:pt modelId="{44BCEA60-4315-4D06-9908-3493ABECFED3}" type="pres">
      <dgm:prSet presAssocID="{8EF25237-CAA9-44DF-A5BC-6A44047409BE}" presName="circle" presStyleLbl="node1" presStyleIdx="0" presStyleCnt="3"/>
      <dgm:spPr/>
    </dgm:pt>
    <dgm:pt modelId="{9BB0EE9F-BF0C-4AD4-8FB6-BE7F17F91277}" type="pres">
      <dgm:prSet presAssocID="{3AC99105-FA91-479B-9D6C-F27F55EAE70B}" presName="transSpace" presStyleCnt="0"/>
      <dgm:spPr/>
    </dgm:pt>
    <dgm:pt modelId="{1CD2BB32-904B-4CDB-86A1-A33C4B906F8D}" type="pres">
      <dgm:prSet presAssocID="{4A57B28E-5B87-4E19-89AF-5D131FE28756}" presName="posSpace" presStyleCnt="0"/>
      <dgm:spPr/>
    </dgm:pt>
    <dgm:pt modelId="{46F90964-05FE-452D-96C3-A31AE9EF87DB}" type="pres">
      <dgm:prSet presAssocID="{4A57B28E-5B87-4E19-89AF-5D131FE28756}" presName="vertFlow" presStyleCnt="0"/>
      <dgm:spPr/>
    </dgm:pt>
    <dgm:pt modelId="{455F7D8A-5E3B-4727-AF49-D4CD48964BC0}" type="pres">
      <dgm:prSet presAssocID="{4A57B28E-5B87-4E19-89AF-5D131FE28756}" presName="topSpace" presStyleCnt="0"/>
      <dgm:spPr/>
    </dgm:pt>
    <dgm:pt modelId="{FC646A7F-99DC-4E8E-8F18-3F4C632F65EA}" type="pres">
      <dgm:prSet presAssocID="{4A57B28E-5B87-4E19-89AF-5D131FE28756}" presName="firstComp" presStyleCnt="0"/>
      <dgm:spPr/>
    </dgm:pt>
    <dgm:pt modelId="{B71A198A-B58A-4494-B742-7874F0F66B7B}" type="pres">
      <dgm:prSet presAssocID="{4A57B28E-5B87-4E19-89AF-5D131FE28756}" presName="firstChild" presStyleLbl="bgAccFollowNode1" presStyleIdx="3" presStyleCnt="9"/>
      <dgm:spPr/>
    </dgm:pt>
    <dgm:pt modelId="{796ED08D-5AC4-445A-960D-DA1F501A41DE}" type="pres">
      <dgm:prSet presAssocID="{4A57B28E-5B87-4E19-89AF-5D131FE28756}" presName="firstChildTx" presStyleLbl="bgAccFollowNode1" presStyleIdx="3" presStyleCnt="9">
        <dgm:presLayoutVars>
          <dgm:bulletEnabled val="1"/>
        </dgm:presLayoutVars>
      </dgm:prSet>
      <dgm:spPr/>
    </dgm:pt>
    <dgm:pt modelId="{A3A3971E-416C-4FD5-8C35-ADA9FBF39868}" type="pres">
      <dgm:prSet presAssocID="{1F45E4C8-2EB9-4604-A128-1317E31CDA4C}" presName="comp" presStyleCnt="0"/>
      <dgm:spPr/>
    </dgm:pt>
    <dgm:pt modelId="{EFFD4F9E-BF4E-41CB-8F62-2B97BEBEB366}" type="pres">
      <dgm:prSet presAssocID="{1F45E4C8-2EB9-4604-A128-1317E31CDA4C}" presName="child" presStyleLbl="bgAccFollowNode1" presStyleIdx="4" presStyleCnt="9"/>
      <dgm:spPr/>
    </dgm:pt>
    <dgm:pt modelId="{6A8B99A0-26C8-4573-A0C8-B8B6C93CACE7}" type="pres">
      <dgm:prSet presAssocID="{1F45E4C8-2EB9-4604-A128-1317E31CDA4C}" presName="childTx" presStyleLbl="bgAccFollowNode1" presStyleIdx="4" presStyleCnt="9">
        <dgm:presLayoutVars>
          <dgm:bulletEnabled val="1"/>
        </dgm:presLayoutVars>
      </dgm:prSet>
      <dgm:spPr/>
    </dgm:pt>
    <dgm:pt modelId="{E4505D49-D2EA-42CB-96C6-A51BF9036088}" type="pres">
      <dgm:prSet presAssocID="{F6BB7DC5-3011-4481-8D2B-EDC8AC199CEC}" presName="comp" presStyleCnt="0"/>
      <dgm:spPr/>
    </dgm:pt>
    <dgm:pt modelId="{0C557F61-3DF9-4B61-91C6-805CA7D7EFCB}" type="pres">
      <dgm:prSet presAssocID="{F6BB7DC5-3011-4481-8D2B-EDC8AC199CEC}" presName="child" presStyleLbl="bgAccFollowNode1" presStyleIdx="5" presStyleCnt="9" custScaleY="85890"/>
      <dgm:spPr/>
    </dgm:pt>
    <dgm:pt modelId="{B604B3AF-F234-4F5A-845B-6480A165CD67}" type="pres">
      <dgm:prSet presAssocID="{F6BB7DC5-3011-4481-8D2B-EDC8AC199CEC}" presName="childTx" presStyleLbl="bgAccFollowNode1" presStyleIdx="5" presStyleCnt="9">
        <dgm:presLayoutVars>
          <dgm:bulletEnabled val="1"/>
        </dgm:presLayoutVars>
      </dgm:prSet>
      <dgm:spPr/>
    </dgm:pt>
    <dgm:pt modelId="{D3E704F9-3439-4633-9E15-FB6E9CC5C17F}" type="pres">
      <dgm:prSet presAssocID="{4A57B28E-5B87-4E19-89AF-5D131FE28756}" presName="negSpace" presStyleCnt="0"/>
      <dgm:spPr/>
    </dgm:pt>
    <dgm:pt modelId="{7B34AB74-30BF-4E53-A26E-8C9B824DF56F}" type="pres">
      <dgm:prSet presAssocID="{4A57B28E-5B87-4E19-89AF-5D131FE28756}" presName="circle" presStyleLbl="node1" presStyleIdx="1" presStyleCnt="3" custLinFactNeighborX="1513" custLinFactNeighborY="-394"/>
      <dgm:spPr/>
    </dgm:pt>
    <dgm:pt modelId="{DFF20DD9-CED5-42F1-9CE8-DE23DA6F90A3}" type="pres">
      <dgm:prSet presAssocID="{5FB850F4-38B7-4845-96D4-848EEDE2FF74}" presName="transSpace" presStyleCnt="0"/>
      <dgm:spPr/>
    </dgm:pt>
    <dgm:pt modelId="{7B1E3AAB-7672-4E4F-8440-9DB63D32DC30}" type="pres">
      <dgm:prSet presAssocID="{8A066A40-FEDE-4C8B-B44F-9F2686D65923}" presName="posSpace" presStyleCnt="0"/>
      <dgm:spPr/>
    </dgm:pt>
    <dgm:pt modelId="{10DA715E-2D08-4104-8095-7733D65139B5}" type="pres">
      <dgm:prSet presAssocID="{8A066A40-FEDE-4C8B-B44F-9F2686D65923}" presName="vertFlow" presStyleCnt="0"/>
      <dgm:spPr/>
    </dgm:pt>
    <dgm:pt modelId="{40F217C4-5890-497B-AC07-C1897CE7B24E}" type="pres">
      <dgm:prSet presAssocID="{8A066A40-FEDE-4C8B-B44F-9F2686D65923}" presName="topSpace" presStyleCnt="0"/>
      <dgm:spPr/>
    </dgm:pt>
    <dgm:pt modelId="{59E17DB5-9052-4D97-BFA9-D91BABB3AB85}" type="pres">
      <dgm:prSet presAssocID="{8A066A40-FEDE-4C8B-B44F-9F2686D65923}" presName="firstComp" presStyleCnt="0"/>
      <dgm:spPr/>
    </dgm:pt>
    <dgm:pt modelId="{5937BB1C-6FCC-4D48-918F-4F8D09B4FBAD}" type="pres">
      <dgm:prSet presAssocID="{8A066A40-FEDE-4C8B-B44F-9F2686D65923}" presName="firstChild" presStyleLbl="bgAccFollowNode1" presStyleIdx="6" presStyleCnt="9"/>
      <dgm:spPr/>
    </dgm:pt>
    <dgm:pt modelId="{97814CE0-F88C-4F46-8647-842DF0B4131E}" type="pres">
      <dgm:prSet presAssocID="{8A066A40-FEDE-4C8B-B44F-9F2686D65923}" presName="firstChildTx" presStyleLbl="bgAccFollowNode1" presStyleIdx="6" presStyleCnt="9">
        <dgm:presLayoutVars>
          <dgm:bulletEnabled val="1"/>
        </dgm:presLayoutVars>
      </dgm:prSet>
      <dgm:spPr/>
    </dgm:pt>
    <dgm:pt modelId="{3952D6BD-4328-4BDB-9C5A-1D52AF7FA881}" type="pres">
      <dgm:prSet presAssocID="{77BB0015-6FA3-4A2E-8BD3-EA614F8EA167}" presName="comp" presStyleCnt="0"/>
      <dgm:spPr/>
    </dgm:pt>
    <dgm:pt modelId="{B73EE437-49A5-4C88-9FDA-C5FEF26D2915}" type="pres">
      <dgm:prSet presAssocID="{77BB0015-6FA3-4A2E-8BD3-EA614F8EA167}" presName="child" presStyleLbl="bgAccFollowNode1" presStyleIdx="7" presStyleCnt="9"/>
      <dgm:spPr/>
    </dgm:pt>
    <dgm:pt modelId="{8352F5EC-34A9-4EEB-9E0E-8FB970BB25A9}" type="pres">
      <dgm:prSet presAssocID="{77BB0015-6FA3-4A2E-8BD3-EA614F8EA167}" presName="childTx" presStyleLbl="bgAccFollowNode1" presStyleIdx="7" presStyleCnt="9">
        <dgm:presLayoutVars>
          <dgm:bulletEnabled val="1"/>
        </dgm:presLayoutVars>
      </dgm:prSet>
      <dgm:spPr/>
    </dgm:pt>
    <dgm:pt modelId="{55C9A839-DE65-426B-87F4-B59018069F44}" type="pres">
      <dgm:prSet presAssocID="{5530A5E1-C6D8-417E-8B7F-95FCD330637E}" presName="comp" presStyleCnt="0"/>
      <dgm:spPr/>
    </dgm:pt>
    <dgm:pt modelId="{3CD10E36-B5F7-4779-BFEC-0606F2BAF11C}" type="pres">
      <dgm:prSet presAssocID="{5530A5E1-C6D8-417E-8B7F-95FCD330637E}" presName="child" presStyleLbl="bgAccFollowNode1" presStyleIdx="8" presStyleCnt="9" custScaleY="82636"/>
      <dgm:spPr/>
    </dgm:pt>
    <dgm:pt modelId="{F3933EC2-6D43-424F-B9B5-7BF751B923E2}" type="pres">
      <dgm:prSet presAssocID="{5530A5E1-C6D8-417E-8B7F-95FCD330637E}" presName="childTx" presStyleLbl="bgAccFollowNode1" presStyleIdx="8" presStyleCnt="9">
        <dgm:presLayoutVars>
          <dgm:bulletEnabled val="1"/>
        </dgm:presLayoutVars>
      </dgm:prSet>
      <dgm:spPr/>
    </dgm:pt>
    <dgm:pt modelId="{C7119BB7-1967-4565-BD3D-5C577CF3B82B}" type="pres">
      <dgm:prSet presAssocID="{8A066A40-FEDE-4C8B-B44F-9F2686D65923}" presName="negSpace" presStyleCnt="0"/>
      <dgm:spPr/>
    </dgm:pt>
    <dgm:pt modelId="{5CBEE4D1-0A27-47AE-9596-2B6FE954A728}" type="pres">
      <dgm:prSet presAssocID="{8A066A40-FEDE-4C8B-B44F-9F2686D65923}" presName="circle" presStyleLbl="node1" presStyleIdx="2" presStyleCnt="3"/>
      <dgm:spPr/>
    </dgm:pt>
  </dgm:ptLst>
  <dgm:cxnLst>
    <dgm:cxn modelId="{ADC74300-65D8-4C0E-A16A-A8E46BB9EA17}" srcId="{25313B75-73FA-4FEF-B520-051D1CE5C950}" destId="{8A066A40-FEDE-4C8B-B44F-9F2686D65923}" srcOrd="2" destOrd="0" parTransId="{6A5167A1-4DA9-4970-8FAD-297389E2F816}" sibTransId="{5CC0EAEC-C1AE-409F-920D-E146D21BD54F}"/>
    <dgm:cxn modelId="{06200116-51EE-470E-8C71-38DCB9338C15}" srcId="{8EF25237-CAA9-44DF-A5BC-6A44047409BE}" destId="{51C42EAC-DF73-45B6-8690-2DB62443A8FC}" srcOrd="2" destOrd="0" parTransId="{99D0A0A3-4FD7-4F23-9EEE-03F7589A00D5}" sibTransId="{4FB14B01-197F-4D58-B39A-0184F92E85E8}"/>
    <dgm:cxn modelId="{329E6820-7564-4C21-B2F4-0B6CDB017DD6}" type="presOf" srcId="{1F45E4C8-2EB9-4604-A128-1317E31CDA4C}" destId="{EFFD4F9E-BF4E-41CB-8F62-2B97BEBEB366}" srcOrd="0" destOrd="0" presId="urn:microsoft.com/office/officeart/2005/8/layout/hList9"/>
    <dgm:cxn modelId="{8B974B22-CD35-441E-8D78-CB048DA0F3AA}" type="presOf" srcId="{466FCD23-CB85-4CD4-833B-2868D89441DB}" destId="{4993B8CE-3C29-451C-98F0-85CC258AA7C6}" srcOrd="1" destOrd="0" presId="urn:microsoft.com/office/officeart/2005/8/layout/hList9"/>
    <dgm:cxn modelId="{CC08E424-ADB7-44BE-AEB5-9B3677B0B6EC}" type="presOf" srcId="{F6BB7DC5-3011-4481-8D2B-EDC8AC199CEC}" destId="{0C557F61-3DF9-4B61-91C6-805CA7D7EFCB}" srcOrd="0" destOrd="0" presId="urn:microsoft.com/office/officeart/2005/8/layout/hList9"/>
    <dgm:cxn modelId="{EE5D2928-A147-4EC3-8139-C59081064EA9}" type="presOf" srcId="{F6BB7DC5-3011-4481-8D2B-EDC8AC199CEC}" destId="{B604B3AF-F234-4F5A-845B-6480A165CD67}" srcOrd="1" destOrd="0" presId="urn:microsoft.com/office/officeart/2005/8/layout/hList9"/>
    <dgm:cxn modelId="{578E6A2D-1232-49E9-98BF-01DFE470C198}" type="presOf" srcId="{5530A5E1-C6D8-417E-8B7F-95FCD330637E}" destId="{3CD10E36-B5F7-4779-BFEC-0606F2BAF11C}" srcOrd="0" destOrd="0" presId="urn:microsoft.com/office/officeart/2005/8/layout/hList9"/>
    <dgm:cxn modelId="{2355223A-8F30-43E2-BB7D-3C55F88B6B95}" type="presOf" srcId="{8A066A40-FEDE-4C8B-B44F-9F2686D65923}" destId="{5CBEE4D1-0A27-47AE-9596-2B6FE954A728}" srcOrd="0" destOrd="0" presId="urn:microsoft.com/office/officeart/2005/8/layout/hList9"/>
    <dgm:cxn modelId="{55BFA95C-C5CB-4980-A1CB-DB7DF6F4A2E0}" type="presOf" srcId="{AB0FCDA1-8CA4-492C-83A1-0CF2ADECD688}" destId="{97814CE0-F88C-4F46-8647-842DF0B4131E}" srcOrd="1" destOrd="0" presId="urn:microsoft.com/office/officeart/2005/8/layout/hList9"/>
    <dgm:cxn modelId="{64E82542-DEDD-49E4-980A-CEA28509836C}" srcId="{8EF25237-CAA9-44DF-A5BC-6A44047409BE}" destId="{466FCD23-CB85-4CD4-833B-2868D89441DB}" srcOrd="1" destOrd="0" parTransId="{6E79B1F2-3CD4-468F-AFEC-CA2247FF8480}" sibTransId="{F02A5DF5-6651-4F87-BB32-779794D7B06A}"/>
    <dgm:cxn modelId="{3E30E16B-1799-443C-8159-E433F4C4F1DD}" type="presOf" srcId="{77BB0015-6FA3-4A2E-8BD3-EA614F8EA167}" destId="{B73EE437-49A5-4C88-9FDA-C5FEF26D2915}" srcOrd="0" destOrd="0" presId="urn:microsoft.com/office/officeart/2005/8/layout/hList9"/>
    <dgm:cxn modelId="{5D601C4F-3CE7-40B8-8E68-E82584A7D91A}" type="presOf" srcId="{25313B75-73FA-4FEF-B520-051D1CE5C950}" destId="{F9C42381-6895-4E9D-A16B-B159E04483B0}" srcOrd="0" destOrd="0" presId="urn:microsoft.com/office/officeart/2005/8/layout/hList9"/>
    <dgm:cxn modelId="{0546F451-12A6-4F80-B6C4-8298751D4E86}" type="presOf" srcId="{3A46FD45-8085-4F92-952B-8FC0278B8A3A}" destId="{796ED08D-5AC4-445A-960D-DA1F501A41DE}" srcOrd="1" destOrd="0" presId="urn:microsoft.com/office/officeart/2005/8/layout/hList9"/>
    <dgm:cxn modelId="{CBA30058-33EF-4C26-978D-FDB91B04C26B}" type="presOf" srcId="{77BB0015-6FA3-4A2E-8BD3-EA614F8EA167}" destId="{8352F5EC-34A9-4EEB-9E0E-8FB970BB25A9}" srcOrd="1" destOrd="0" presId="urn:microsoft.com/office/officeart/2005/8/layout/hList9"/>
    <dgm:cxn modelId="{D8644E79-4CC8-4FD5-9B8E-352DB962EF9C}" srcId="{25313B75-73FA-4FEF-B520-051D1CE5C950}" destId="{4A57B28E-5B87-4E19-89AF-5D131FE28756}" srcOrd="1" destOrd="0" parTransId="{2D9B61F1-B7F3-4EF3-AAE8-D4EFBD37DA86}" sibTransId="{5FB850F4-38B7-4845-96D4-848EEDE2FF74}"/>
    <dgm:cxn modelId="{13B32290-CB28-48F5-A113-C2E661DB88A8}" srcId="{4A57B28E-5B87-4E19-89AF-5D131FE28756}" destId="{1F45E4C8-2EB9-4604-A128-1317E31CDA4C}" srcOrd="1" destOrd="0" parTransId="{34FCC12D-75CB-48F4-AD85-57A2CAB70E3A}" sibTransId="{0FABEA51-306B-43A9-9202-DE287E6C8CBC}"/>
    <dgm:cxn modelId="{D4E2D991-2DFE-430F-83DD-6B250D88EFF3}" srcId="{4A57B28E-5B87-4E19-89AF-5D131FE28756}" destId="{F6BB7DC5-3011-4481-8D2B-EDC8AC199CEC}" srcOrd="2" destOrd="0" parTransId="{7B8F34B2-8651-4BCC-9BF8-0977095DA111}" sibTransId="{88400AB1-2946-427B-8739-BA9DBA201E8D}"/>
    <dgm:cxn modelId="{150B9595-5D88-4179-821E-8756BF1F7C89}" srcId="{4A57B28E-5B87-4E19-89AF-5D131FE28756}" destId="{3A46FD45-8085-4F92-952B-8FC0278B8A3A}" srcOrd="0" destOrd="0" parTransId="{AFBE5FA7-9D9E-48DB-A2C5-F90D834AABC2}" sibTransId="{62A0CE2E-35B1-4B90-A00E-B36FB0564F82}"/>
    <dgm:cxn modelId="{38FAE095-7BB6-4BBF-9A30-F33EF488F2C1}" type="presOf" srcId="{466FCD23-CB85-4CD4-833B-2868D89441DB}" destId="{9FA393C8-3FED-4266-984E-1747E744FEC0}" srcOrd="0" destOrd="0" presId="urn:microsoft.com/office/officeart/2005/8/layout/hList9"/>
    <dgm:cxn modelId="{5D69AAA5-8ED5-4942-B097-865555E870F4}" type="presOf" srcId="{AB0FCDA1-8CA4-492C-83A1-0CF2ADECD688}" destId="{5937BB1C-6FCC-4D48-918F-4F8D09B4FBAD}" srcOrd="0" destOrd="0" presId="urn:microsoft.com/office/officeart/2005/8/layout/hList9"/>
    <dgm:cxn modelId="{58A8FFA6-E6C2-46FE-810D-0105F46222EE}" type="presOf" srcId="{4A57B28E-5B87-4E19-89AF-5D131FE28756}" destId="{7B34AB74-30BF-4E53-A26E-8C9B824DF56F}" srcOrd="0" destOrd="0" presId="urn:microsoft.com/office/officeart/2005/8/layout/hList9"/>
    <dgm:cxn modelId="{00DF5FB0-311C-4517-831C-DC1C8BDF3C6A}" type="presOf" srcId="{1F45E4C8-2EB9-4604-A128-1317E31CDA4C}" destId="{6A8B99A0-26C8-4573-A0C8-B8B6C93CACE7}" srcOrd="1" destOrd="0" presId="urn:microsoft.com/office/officeart/2005/8/layout/hList9"/>
    <dgm:cxn modelId="{9729C1B1-3896-4E6C-A936-933549C73239}" type="presOf" srcId="{5530A5E1-C6D8-417E-8B7F-95FCD330637E}" destId="{F3933EC2-6D43-424F-B9B5-7BF751B923E2}" srcOrd="1" destOrd="0" presId="urn:microsoft.com/office/officeart/2005/8/layout/hList9"/>
    <dgm:cxn modelId="{3D0025B5-AA7A-4381-94E3-ACB6F993F15B}" srcId="{8A066A40-FEDE-4C8B-B44F-9F2686D65923}" destId="{5530A5E1-C6D8-417E-8B7F-95FCD330637E}" srcOrd="2" destOrd="0" parTransId="{DE2F60D1-F632-4905-9266-BC9AE5689A41}" sibTransId="{E8C8C546-1806-490F-A0D6-CDCA3D5E76F4}"/>
    <dgm:cxn modelId="{BDEC03BD-06D6-4BA2-8F66-EC3DC91F8B59}" srcId="{8EF25237-CAA9-44DF-A5BC-6A44047409BE}" destId="{CF76D5BF-A4F9-4721-88B5-EF74951A6A1E}" srcOrd="0" destOrd="0" parTransId="{D6D44F37-A803-42AF-9AF1-1C06BD174609}" sibTransId="{7B8485E2-6927-44B5-B6D1-9EE1E20CC253}"/>
    <dgm:cxn modelId="{2C53A5D8-9B2A-4A9F-B1DB-C770CA131ABE}" type="presOf" srcId="{8EF25237-CAA9-44DF-A5BC-6A44047409BE}" destId="{44BCEA60-4315-4D06-9908-3493ABECFED3}" srcOrd="0" destOrd="0" presId="urn:microsoft.com/office/officeart/2005/8/layout/hList9"/>
    <dgm:cxn modelId="{AEB78BDA-3AB2-4323-BDB1-29CDABE7B234}" type="presOf" srcId="{3A46FD45-8085-4F92-952B-8FC0278B8A3A}" destId="{B71A198A-B58A-4494-B742-7874F0F66B7B}" srcOrd="0" destOrd="0" presId="urn:microsoft.com/office/officeart/2005/8/layout/hList9"/>
    <dgm:cxn modelId="{2B96C3DB-0FA1-4B33-8990-DD97359438BF}" type="presOf" srcId="{CF76D5BF-A4F9-4721-88B5-EF74951A6A1E}" destId="{8A113D66-ABB3-468C-8310-F934F35261B7}" srcOrd="1" destOrd="0" presId="urn:microsoft.com/office/officeart/2005/8/layout/hList9"/>
    <dgm:cxn modelId="{F849EEE0-1EF5-4DBA-9709-4BAC3BB77150}" srcId="{25313B75-73FA-4FEF-B520-051D1CE5C950}" destId="{8EF25237-CAA9-44DF-A5BC-6A44047409BE}" srcOrd="0" destOrd="0" parTransId="{6D1370E8-44E1-4927-AB79-244B9AD34745}" sibTransId="{3AC99105-FA91-479B-9D6C-F27F55EAE70B}"/>
    <dgm:cxn modelId="{7FADE9E3-869A-4719-AB06-74460717222B}" type="presOf" srcId="{51C42EAC-DF73-45B6-8690-2DB62443A8FC}" destId="{07463CCA-A09C-4CB1-848D-0DB58757A591}" srcOrd="1" destOrd="0" presId="urn:microsoft.com/office/officeart/2005/8/layout/hList9"/>
    <dgm:cxn modelId="{9A6E40E9-7C36-49E7-B2F8-543267435000}" srcId="{8A066A40-FEDE-4C8B-B44F-9F2686D65923}" destId="{77BB0015-6FA3-4A2E-8BD3-EA614F8EA167}" srcOrd="1" destOrd="0" parTransId="{BD588155-7F2C-463C-8241-C28EF4C209FB}" sibTransId="{6C13647D-AB57-412C-ABCB-BD9D10648FDE}"/>
    <dgm:cxn modelId="{771673E9-4F94-4FBB-941B-03CAD57CB65B}" srcId="{8A066A40-FEDE-4C8B-B44F-9F2686D65923}" destId="{AB0FCDA1-8CA4-492C-83A1-0CF2ADECD688}" srcOrd="0" destOrd="0" parTransId="{43FFC42C-CBA2-428C-BE55-B31D72740FAD}" sibTransId="{24713585-2100-4C85-80D3-78FA65AEDE41}"/>
    <dgm:cxn modelId="{108B0EF5-942A-4CF9-8CB3-14CF6A27B3D4}" type="presOf" srcId="{51C42EAC-DF73-45B6-8690-2DB62443A8FC}" destId="{54F4C493-D98D-4834-90B1-A821AC239480}" srcOrd="0" destOrd="0" presId="urn:microsoft.com/office/officeart/2005/8/layout/hList9"/>
    <dgm:cxn modelId="{3C600DFB-F234-48ED-8241-16B87A081FF6}" type="presOf" srcId="{CF76D5BF-A4F9-4721-88B5-EF74951A6A1E}" destId="{744F0385-F796-47D6-8154-6DDB5BB9ECEF}" srcOrd="0" destOrd="0" presId="urn:microsoft.com/office/officeart/2005/8/layout/hList9"/>
    <dgm:cxn modelId="{9FC19828-DD97-4930-9D0B-6E376C1BFD28}" type="presParOf" srcId="{F9C42381-6895-4E9D-A16B-B159E04483B0}" destId="{6A17D3BE-28EB-4BB8-9BF7-77657F86CA89}" srcOrd="0" destOrd="0" presId="urn:microsoft.com/office/officeart/2005/8/layout/hList9"/>
    <dgm:cxn modelId="{209B5EF6-A148-4A67-85DC-CD3305940358}" type="presParOf" srcId="{F9C42381-6895-4E9D-A16B-B159E04483B0}" destId="{D36410BF-B653-487A-B211-D79A8A3A040B}" srcOrd="1" destOrd="0" presId="urn:microsoft.com/office/officeart/2005/8/layout/hList9"/>
    <dgm:cxn modelId="{84680FAC-C367-4FA4-AD46-85C55A82C995}" type="presParOf" srcId="{D36410BF-B653-487A-B211-D79A8A3A040B}" destId="{BAD22312-B80B-4EAE-B719-1C5AEEA58667}" srcOrd="0" destOrd="0" presId="urn:microsoft.com/office/officeart/2005/8/layout/hList9"/>
    <dgm:cxn modelId="{B4F2104F-BBFB-4381-810D-C6B7BC9F5ED7}" type="presParOf" srcId="{D36410BF-B653-487A-B211-D79A8A3A040B}" destId="{01C11317-EB28-44C4-B992-C983F4A62E40}" srcOrd="1" destOrd="0" presId="urn:microsoft.com/office/officeart/2005/8/layout/hList9"/>
    <dgm:cxn modelId="{2EA840C2-7A58-48C4-9F3E-374C721CAFFE}" type="presParOf" srcId="{01C11317-EB28-44C4-B992-C983F4A62E40}" destId="{744F0385-F796-47D6-8154-6DDB5BB9ECEF}" srcOrd="0" destOrd="0" presId="urn:microsoft.com/office/officeart/2005/8/layout/hList9"/>
    <dgm:cxn modelId="{1ACF7AE6-1D7A-471A-8B49-4C7EA8A03809}" type="presParOf" srcId="{01C11317-EB28-44C4-B992-C983F4A62E40}" destId="{8A113D66-ABB3-468C-8310-F934F35261B7}" srcOrd="1" destOrd="0" presId="urn:microsoft.com/office/officeart/2005/8/layout/hList9"/>
    <dgm:cxn modelId="{653624BE-28D0-47B6-908F-2EE62D5F4AA0}" type="presParOf" srcId="{D36410BF-B653-487A-B211-D79A8A3A040B}" destId="{F23FFD46-2826-4683-A19C-3B0A57E3173E}" srcOrd="2" destOrd="0" presId="urn:microsoft.com/office/officeart/2005/8/layout/hList9"/>
    <dgm:cxn modelId="{13E8C23D-639E-402D-A4E5-A64E73E922B6}" type="presParOf" srcId="{F23FFD46-2826-4683-A19C-3B0A57E3173E}" destId="{9FA393C8-3FED-4266-984E-1747E744FEC0}" srcOrd="0" destOrd="0" presId="urn:microsoft.com/office/officeart/2005/8/layout/hList9"/>
    <dgm:cxn modelId="{46268A9D-0718-4C5E-8080-F26FE188F9A7}" type="presParOf" srcId="{F23FFD46-2826-4683-A19C-3B0A57E3173E}" destId="{4993B8CE-3C29-451C-98F0-85CC258AA7C6}" srcOrd="1" destOrd="0" presId="urn:microsoft.com/office/officeart/2005/8/layout/hList9"/>
    <dgm:cxn modelId="{6FE25864-7F7F-4996-8E36-280E34AA5B1E}" type="presParOf" srcId="{D36410BF-B653-487A-B211-D79A8A3A040B}" destId="{A46CC94A-D139-40CE-ABF6-CA9A0471080D}" srcOrd="3" destOrd="0" presId="urn:microsoft.com/office/officeart/2005/8/layout/hList9"/>
    <dgm:cxn modelId="{72680AC1-1C20-43DC-A229-60347DC0DA29}" type="presParOf" srcId="{A46CC94A-D139-40CE-ABF6-CA9A0471080D}" destId="{54F4C493-D98D-4834-90B1-A821AC239480}" srcOrd="0" destOrd="0" presId="urn:microsoft.com/office/officeart/2005/8/layout/hList9"/>
    <dgm:cxn modelId="{EB9FBB08-DF93-4261-8B8C-FA35D55DB892}" type="presParOf" srcId="{A46CC94A-D139-40CE-ABF6-CA9A0471080D}" destId="{07463CCA-A09C-4CB1-848D-0DB58757A591}" srcOrd="1" destOrd="0" presId="urn:microsoft.com/office/officeart/2005/8/layout/hList9"/>
    <dgm:cxn modelId="{A3794741-E0C0-45C3-B4BF-86AA18F7119A}" type="presParOf" srcId="{F9C42381-6895-4E9D-A16B-B159E04483B0}" destId="{47AB8B4A-393F-407E-A57B-B5FA15E1FDF9}" srcOrd="2" destOrd="0" presId="urn:microsoft.com/office/officeart/2005/8/layout/hList9"/>
    <dgm:cxn modelId="{AD382A7F-C35A-492A-BD9D-B3C531691C5E}" type="presParOf" srcId="{F9C42381-6895-4E9D-A16B-B159E04483B0}" destId="{44BCEA60-4315-4D06-9908-3493ABECFED3}" srcOrd="3" destOrd="0" presId="urn:microsoft.com/office/officeart/2005/8/layout/hList9"/>
    <dgm:cxn modelId="{44F22BEA-E001-4714-8E1B-5A73A921D563}" type="presParOf" srcId="{F9C42381-6895-4E9D-A16B-B159E04483B0}" destId="{9BB0EE9F-BF0C-4AD4-8FB6-BE7F17F91277}" srcOrd="4" destOrd="0" presId="urn:microsoft.com/office/officeart/2005/8/layout/hList9"/>
    <dgm:cxn modelId="{D7E1721F-D30A-43FE-A8AD-E1EBD892B064}" type="presParOf" srcId="{F9C42381-6895-4E9D-A16B-B159E04483B0}" destId="{1CD2BB32-904B-4CDB-86A1-A33C4B906F8D}" srcOrd="5" destOrd="0" presId="urn:microsoft.com/office/officeart/2005/8/layout/hList9"/>
    <dgm:cxn modelId="{1D252C31-DA56-4B48-8E58-57AE8BA80D18}" type="presParOf" srcId="{F9C42381-6895-4E9D-A16B-B159E04483B0}" destId="{46F90964-05FE-452D-96C3-A31AE9EF87DB}" srcOrd="6" destOrd="0" presId="urn:microsoft.com/office/officeart/2005/8/layout/hList9"/>
    <dgm:cxn modelId="{0B34C00B-7F12-4E24-9EEC-A979BE1B668C}" type="presParOf" srcId="{46F90964-05FE-452D-96C3-A31AE9EF87DB}" destId="{455F7D8A-5E3B-4727-AF49-D4CD48964BC0}" srcOrd="0" destOrd="0" presId="urn:microsoft.com/office/officeart/2005/8/layout/hList9"/>
    <dgm:cxn modelId="{AD5DB7B7-742A-43DE-94EC-DD24B168B6B3}" type="presParOf" srcId="{46F90964-05FE-452D-96C3-A31AE9EF87DB}" destId="{FC646A7F-99DC-4E8E-8F18-3F4C632F65EA}" srcOrd="1" destOrd="0" presId="urn:microsoft.com/office/officeart/2005/8/layout/hList9"/>
    <dgm:cxn modelId="{56F5D514-B355-4512-89F4-E2869767557E}" type="presParOf" srcId="{FC646A7F-99DC-4E8E-8F18-3F4C632F65EA}" destId="{B71A198A-B58A-4494-B742-7874F0F66B7B}" srcOrd="0" destOrd="0" presId="urn:microsoft.com/office/officeart/2005/8/layout/hList9"/>
    <dgm:cxn modelId="{DBC0D50E-60B3-495D-A0FF-AFBD0DE17A91}" type="presParOf" srcId="{FC646A7F-99DC-4E8E-8F18-3F4C632F65EA}" destId="{796ED08D-5AC4-445A-960D-DA1F501A41DE}" srcOrd="1" destOrd="0" presId="urn:microsoft.com/office/officeart/2005/8/layout/hList9"/>
    <dgm:cxn modelId="{B739897D-3191-4707-850E-2F01E89A1AEC}" type="presParOf" srcId="{46F90964-05FE-452D-96C3-A31AE9EF87DB}" destId="{A3A3971E-416C-4FD5-8C35-ADA9FBF39868}" srcOrd="2" destOrd="0" presId="urn:microsoft.com/office/officeart/2005/8/layout/hList9"/>
    <dgm:cxn modelId="{B5BD018C-74C7-421E-844E-4ABC7233D0E7}" type="presParOf" srcId="{A3A3971E-416C-4FD5-8C35-ADA9FBF39868}" destId="{EFFD4F9E-BF4E-41CB-8F62-2B97BEBEB366}" srcOrd="0" destOrd="0" presId="urn:microsoft.com/office/officeart/2005/8/layout/hList9"/>
    <dgm:cxn modelId="{1E4BE3F0-1CED-4B43-B714-E82D76503581}" type="presParOf" srcId="{A3A3971E-416C-4FD5-8C35-ADA9FBF39868}" destId="{6A8B99A0-26C8-4573-A0C8-B8B6C93CACE7}" srcOrd="1" destOrd="0" presId="urn:microsoft.com/office/officeart/2005/8/layout/hList9"/>
    <dgm:cxn modelId="{A491B1C2-EDED-429B-B9FB-AC6DFFBEC5A0}" type="presParOf" srcId="{46F90964-05FE-452D-96C3-A31AE9EF87DB}" destId="{E4505D49-D2EA-42CB-96C6-A51BF9036088}" srcOrd="3" destOrd="0" presId="urn:microsoft.com/office/officeart/2005/8/layout/hList9"/>
    <dgm:cxn modelId="{B64876D2-1E3E-46FA-A738-14C3FDC33011}" type="presParOf" srcId="{E4505D49-D2EA-42CB-96C6-A51BF9036088}" destId="{0C557F61-3DF9-4B61-91C6-805CA7D7EFCB}" srcOrd="0" destOrd="0" presId="urn:microsoft.com/office/officeart/2005/8/layout/hList9"/>
    <dgm:cxn modelId="{9E7C7135-C1B4-42C4-8320-F3A3ED6059DA}" type="presParOf" srcId="{E4505D49-D2EA-42CB-96C6-A51BF9036088}" destId="{B604B3AF-F234-4F5A-845B-6480A165CD67}" srcOrd="1" destOrd="0" presId="urn:microsoft.com/office/officeart/2005/8/layout/hList9"/>
    <dgm:cxn modelId="{358A319A-1C87-43A7-9409-46245EF8C95B}" type="presParOf" srcId="{F9C42381-6895-4E9D-A16B-B159E04483B0}" destId="{D3E704F9-3439-4633-9E15-FB6E9CC5C17F}" srcOrd="7" destOrd="0" presId="urn:microsoft.com/office/officeart/2005/8/layout/hList9"/>
    <dgm:cxn modelId="{39BAB89B-0D3D-401E-BD5C-1E914DEEA1A8}" type="presParOf" srcId="{F9C42381-6895-4E9D-A16B-B159E04483B0}" destId="{7B34AB74-30BF-4E53-A26E-8C9B824DF56F}" srcOrd="8" destOrd="0" presId="urn:microsoft.com/office/officeart/2005/8/layout/hList9"/>
    <dgm:cxn modelId="{486537B1-E02C-40CC-BCD9-F5E13D106294}" type="presParOf" srcId="{F9C42381-6895-4E9D-A16B-B159E04483B0}" destId="{DFF20DD9-CED5-42F1-9CE8-DE23DA6F90A3}" srcOrd="9" destOrd="0" presId="urn:microsoft.com/office/officeart/2005/8/layout/hList9"/>
    <dgm:cxn modelId="{5F82716B-5CC4-4C17-A40F-CA71CB89DAEC}" type="presParOf" srcId="{F9C42381-6895-4E9D-A16B-B159E04483B0}" destId="{7B1E3AAB-7672-4E4F-8440-9DB63D32DC30}" srcOrd="10" destOrd="0" presId="urn:microsoft.com/office/officeart/2005/8/layout/hList9"/>
    <dgm:cxn modelId="{03F0594D-6A2C-4CB9-A8DD-6EFCFE5F4EE3}" type="presParOf" srcId="{F9C42381-6895-4E9D-A16B-B159E04483B0}" destId="{10DA715E-2D08-4104-8095-7733D65139B5}" srcOrd="11" destOrd="0" presId="urn:microsoft.com/office/officeart/2005/8/layout/hList9"/>
    <dgm:cxn modelId="{CA96F0C8-DD03-4C1F-9B32-E6C33253FE39}" type="presParOf" srcId="{10DA715E-2D08-4104-8095-7733D65139B5}" destId="{40F217C4-5890-497B-AC07-C1897CE7B24E}" srcOrd="0" destOrd="0" presId="urn:microsoft.com/office/officeart/2005/8/layout/hList9"/>
    <dgm:cxn modelId="{A463B56E-B7DB-47E6-BEEA-E9F76FE919FB}" type="presParOf" srcId="{10DA715E-2D08-4104-8095-7733D65139B5}" destId="{59E17DB5-9052-4D97-BFA9-D91BABB3AB85}" srcOrd="1" destOrd="0" presId="urn:microsoft.com/office/officeart/2005/8/layout/hList9"/>
    <dgm:cxn modelId="{8F3880A0-6E06-4F57-8FB4-B8899DBEA892}" type="presParOf" srcId="{59E17DB5-9052-4D97-BFA9-D91BABB3AB85}" destId="{5937BB1C-6FCC-4D48-918F-4F8D09B4FBAD}" srcOrd="0" destOrd="0" presId="urn:microsoft.com/office/officeart/2005/8/layout/hList9"/>
    <dgm:cxn modelId="{6F3826AD-F835-4639-8BBD-C63A4982E71C}" type="presParOf" srcId="{59E17DB5-9052-4D97-BFA9-D91BABB3AB85}" destId="{97814CE0-F88C-4F46-8647-842DF0B4131E}" srcOrd="1" destOrd="0" presId="urn:microsoft.com/office/officeart/2005/8/layout/hList9"/>
    <dgm:cxn modelId="{CFECCF72-7ACC-4E18-A350-9D5C03E08791}" type="presParOf" srcId="{10DA715E-2D08-4104-8095-7733D65139B5}" destId="{3952D6BD-4328-4BDB-9C5A-1D52AF7FA881}" srcOrd="2" destOrd="0" presId="urn:microsoft.com/office/officeart/2005/8/layout/hList9"/>
    <dgm:cxn modelId="{18F6B135-5CDE-4712-859A-F629F7FB005B}" type="presParOf" srcId="{3952D6BD-4328-4BDB-9C5A-1D52AF7FA881}" destId="{B73EE437-49A5-4C88-9FDA-C5FEF26D2915}" srcOrd="0" destOrd="0" presId="urn:microsoft.com/office/officeart/2005/8/layout/hList9"/>
    <dgm:cxn modelId="{F83DCE33-24FA-4F54-829B-2EB936C77787}" type="presParOf" srcId="{3952D6BD-4328-4BDB-9C5A-1D52AF7FA881}" destId="{8352F5EC-34A9-4EEB-9E0E-8FB970BB25A9}" srcOrd="1" destOrd="0" presId="urn:microsoft.com/office/officeart/2005/8/layout/hList9"/>
    <dgm:cxn modelId="{21A3141C-E94C-4010-B351-B74F2DEECB13}" type="presParOf" srcId="{10DA715E-2D08-4104-8095-7733D65139B5}" destId="{55C9A839-DE65-426B-87F4-B59018069F44}" srcOrd="3" destOrd="0" presId="urn:microsoft.com/office/officeart/2005/8/layout/hList9"/>
    <dgm:cxn modelId="{82D9EC40-3915-483D-B36A-1359C90C1ED7}" type="presParOf" srcId="{55C9A839-DE65-426B-87F4-B59018069F44}" destId="{3CD10E36-B5F7-4779-BFEC-0606F2BAF11C}" srcOrd="0" destOrd="0" presId="urn:microsoft.com/office/officeart/2005/8/layout/hList9"/>
    <dgm:cxn modelId="{DCA97870-A428-452F-9871-D47D33341BF9}" type="presParOf" srcId="{55C9A839-DE65-426B-87F4-B59018069F44}" destId="{F3933EC2-6D43-424F-B9B5-7BF751B923E2}" srcOrd="1" destOrd="0" presId="urn:microsoft.com/office/officeart/2005/8/layout/hList9"/>
    <dgm:cxn modelId="{54960075-C1A3-4CE3-8E76-9FB8ABF7C58C}" type="presParOf" srcId="{F9C42381-6895-4E9D-A16B-B159E04483B0}" destId="{C7119BB7-1967-4565-BD3D-5C577CF3B82B}" srcOrd="12" destOrd="0" presId="urn:microsoft.com/office/officeart/2005/8/layout/hList9"/>
    <dgm:cxn modelId="{8CD84F0A-22C8-4DAD-948D-97312055DF81}" type="presParOf" srcId="{F9C42381-6895-4E9D-A16B-B159E04483B0}" destId="{5CBEE4D1-0A27-47AE-9596-2B6FE954A728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D46BDD-CA72-48F2-BE8C-F82CCFFB0DBE}" type="doc">
      <dgm:prSet loTypeId="urn:microsoft.com/office/officeart/2005/8/layout/hList9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A0252F-27F3-486D-A278-6B92C212A3A8}" type="pres">
      <dgm:prSet presAssocID="{6DD46BDD-CA72-48F2-BE8C-F82CCFFB0DBE}" presName="list" presStyleCnt="0">
        <dgm:presLayoutVars>
          <dgm:dir/>
          <dgm:animLvl val="lvl"/>
        </dgm:presLayoutVars>
      </dgm:prSet>
      <dgm:spPr/>
    </dgm:pt>
  </dgm:ptLst>
  <dgm:cxnLst>
    <dgm:cxn modelId="{01923391-779E-4964-AE54-107B62209B7B}" type="presOf" srcId="{6DD46BDD-CA72-48F2-BE8C-F82CCFFB0DBE}" destId="{E6A0252F-27F3-486D-A278-6B92C212A3A8}" srcOrd="0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DD210B-3EA3-4131-830A-8252A448A306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9959462-1AC3-4853-B25B-28BDC9D3BFE6}">
      <dgm:prSet phldrT="[Text]" custT="1"/>
      <dgm:spPr/>
      <dgm:t>
        <a:bodyPr/>
        <a:lstStyle/>
        <a:p>
          <a:r>
            <a:rPr lang="en-GB" sz="1800" dirty="0"/>
            <a:t>Resulted in recruitment of NQP from English </a:t>
          </a:r>
          <a:r>
            <a:rPr lang="en-GB" sz="1800" dirty="0" err="1"/>
            <a:t>Uni</a:t>
          </a:r>
          <a:r>
            <a:rPr lang="en-GB" sz="1800" dirty="0"/>
            <a:t> </a:t>
          </a:r>
        </a:p>
      </dgm:t>
    </dgm:pt>
    <dgm:pt modelId="{D8254159-5803-4FDD-A23D-F866A95A0BF3}" type="parTrans" cxnId="{E722401A-E69A-40D0-A10F-7F625E035523}">
      <dgm:prSet/>
      <dgm:spPr/>
      <dgm:t>
        <a:bodyPr/>
        <a:lstStyle/>
        <a:p>
          <a:endParaRPr lang="en-GB"/>
        </a:p>
      </dgm:t>
    </dgm:pt>
    <dgm:pt modelId="{1E6F34DB-1B15-4A1F-B656-DCD60BF216D9}" type="sibTrans" cxnId="{E722401A-E69A-40D0-A10F-7F625E035523}">
      <dgm:prSet/>
      <dgm:spPr/>
      <dgm:t>
        <a:bodyPr/>
        <a:lstStyle/>
        <a:p>
          <a:endParaRPr lang="en-GB"/>
        </a:p>
      </dgm:t>
    </dgm:pt>
    <dgm:pt modelId="{7D2CA675-E0A8-4FD9-919A-826839451BFF}">
      <dgm:prSet phldrT="[Text]" custT="1"/>
      <dgm:spPr/>
      <dgm:t>
        <a:bodyPr/>
        <a:lstStyle/>
        <a:p>
          <a:r>
            <a:rPr lang="en-GB" sz="1700" dirty="0"/>
            <a:t>Increased profile of NHSG </a:t>
          </a:r>
          <a:r>
            <a:rPr lang="en-GB" sz="1700" dirty="0" err="1"/>
            <a:t>SaLT</a:t>
          </a:r>
          <a:r>
            <a:rPr lang="en-GB" sz="1700" dirty="0"/>
            <a:t> across all UK HEIs</a:t>
          </a:r>
        </a:p>
      </dgm:t>
    </dgm:pt>
    <dgm:pt modelId="{EF94DAFA-7151-4AB3-8C51-6272D3FFBE17}" type="parTrans" cxnId="{EDC9B104-8C40-4E5B-9E50-EF28D4E6BC1E}">
      <dgm:prSet/>
      <dgm:spPr/>
      <dgm:t>
        <a:bodyPr/>
        <a:lstStyle/>
        <a:p>
          <a:endParaRPr lang="en-GB"/>
        </a:p>
      </dgm:t>
    </dgm:pt>
    <dgm:pt modelId="{C5719BAD-795F-40FF-A29B-DCA9AF1A556C}" type="sibTrans" cxnId="{EDC9B104-8C40-4E5B-9E50-EF28D4E6BC1E}">
      <dgm:prSet/>
      <dgm:spPr/>
      <dgm:t>
        <a:bodyPr/>
        <a:lstStyle/>
        <a:p>
          <a:endParaRPr lang="en-GB"/>
        </a:p>
      </dgm:t>
    </dgm:pt>
    <dgm:pt modelId="{DF81128B-B4B8-4D03-A018-D55D3846FE93}">
      <dgm:prSet phldrT="[Text]" custT="1"/>
      <dgm:spPr/>
      <dgm:t>
        <a:bodyPr/>
        <a:lstStyle/>
        <a:p>
          <a:r>
            <a:rPr lang="en-GB" sz="1700" dirty="0"/>
            <a:t>Supported staff through vacancy and periods of leave</a:t>
          </a:r>
        </a:p>
      </dgm:t>
    </dgm:pt>
    <dgm:pt modelId="{7B6E71F7-A222-4354-8595-F645BC129CAC}" type="parTrans" cxnId="{91A80942-DD82-442A-A095-1C468AEF3B4D}">
      <dgm:prSet/>
      <dgm:spPr/>
      <dgm:t>
        <a:bodyPr/>
        <a:lstStyle/>
        <a:p>
          <a:endParaRPr lang="en-GB"/>
        </a:p>
      </dgm:t>
    </dgm:pt>
    <dgm:pt modelId="{35ED980A-4441-46F4-ADF3-7892E4E9660B}" type="sibTrans" cxnId="{91A80942-DD82-442A-A095-1C468AEF3B4D}">
      <dgm:prSet/>
      <dgm:spPr/>
      <dgm:t>
        <a:bodyPr/>
        <a:lstStyle/>
        <a:p>
          <a:endParaRPr lang="en-GB"/>
        </a:p>
      </dgm:t>
    </dgm:pt>
    <dgm:pt modelId="{49542621-6E27-4FBA-9874-05C40F88DA8F}">
      <dgm:prSet phldrT="[Text]"/>
      <dgm:spPr/>
      <dgm:t>
        <a:bodyPr/>
        <a:lstStyle/>
        <a:p>
          <a:r>
            <a:rPr lang="en-GB" dirty="0"/>
            <a:t>Increased skills and confidence of interns</a:t>
          </a:r>
        </a:p>
      </dgm:t>
    </dgm:pt>
    <dgm:pt modelId="{02F7614C-AC85-430B-9C21-A91A5F29A1B1}" type="parTrans" cxnId="{C3BF37D3-1E80-4319-96EF-FB3B48EC8C28}">
      <dgm:prSet/>
      <dgm:spPr/>
      <dgm:t>
        <a:bodyPr/>
        <a:lstStyle/>
        <a:p>
          <a:endParaRPr lang="en-GB"/>
        </a:p>
      </dgm:t>
    </dgm:pt>
    <dgm:pt modelId="{2DBAB44F-83E1-4D0D-9664-238017A16417}" type="sibTrans" cxnId="{C3BF37D3-1E80-4319-96EF-FB3B48EC8C28}">
      <dgm:prSet/>
      <dgm:spPr/>
      <dgm:t>
        <a:bodyPr/>
        <a:lstStyle/>
        <a:p>
          <a:endParaRPr lang="en-GB"/>
        </a:p>
      </dgm:t>
    </dgm:pt>
    <dgm:pt modelId="{1E86805D-0CE6-408F-90A6-4AB694F51438}" type="pres">
      <dgm:prSet presAssocID="{AFDD210B-3EA3-4131-830A-8252A448A306}" presName="compositeShape" presStyleCnt="0">
        <dgm:presLayoutVars>
          <dgm:chMax val="9"/>
          <dgm:dir/>
          <dgm:resizeHandles val="exact"/>
        </dgm:presLayoutVars>
      </dgm:prSet>
      <dgm:spPr/>
    </dgm:pt>
    <dgm:pt modelId="{9A85D2C0-DC05-4C22-B78F-08886C68ABCF}" type="pres">
      <dgm:prSet presAssocID="{AFDD210B-3EA3-4131-830A-8252A448A306}" presName="triangle1" presStyleLbl="node1" presStyleIdx="0" presStyleCnt="4" custLinFactNeighborX="-511" custLinFactNeighborY="0">
        <dgm:presLayoutVars>
          <dgm:bulletEnabled val="1"/>
        </dgm:presLayoutVars>
      </dgm:prSet>
      <dgm:spPr/>
    </dgm:pt>
    <dgm:pt modelId="{0C4FDE90-3917-4937-A8E7-5373DD6D2639}" type="pres">
      <dgm:prSet presAssocID="{AFDD210B-3EA3-4131-830A-8252A448A306}" presName="triangle2" presStyleLbl="node1" presStyleIdx="1" presStyleCnt="4" custLinFactNeighborX="-1022" custLinFactNeighborY="-217">
        <dgm:presLayoutVars>
          <dgm:bulletEnabled val="1"/>
        </dgm:presLayoutVars>
      </dgm:prSet>
      <dgm:spPr/>
    </dgm:pt>
    <dgm:pt modelId="{ED1531F6-2E19-450D-9BD6-59019ECD14B0}" type="pres">
      <dgm:prSet presAssocID="{AFDD210B-3EA3-4131-830A-8252A448A306}" presName="triangle3" presStyleLbl="node1" presStyleIdx="2" presStyleCnt="4">
        <dgm:presLayoutVars>
          <dgm:bulletEnabled val="1"/>
        </dgm:presLayoutVars>
      </dgm:prSet>
      <dgm:spPr/>
    </dgm:pt>
    <dgm:pt modelId="{49CFC136-484E-4C27-BBD8-3E1D2C055844}" type="pres">
      <dgm:prSet presAssocID="{AFDD210B-3EA3-4131-830A-8252A448A306}" presName="triangle4" presStyleLbl="node1" presStyleIdx="3" presStyleCnt="4" custLinFactNeighborX="534">
        <dgm:presLayoutVars>
          <dgm:bulletEnabled val="1"/>
        </dgm:presLayoutVars>
      </dgm:prSet>
      <dgm:spPr/>
    </dgm:pt>
  </dgm:ptLst>
  <dgm:cxnLst>
    <dgm:cxn modelId="{EDC9B104-8C40-4E5B-9E50-EF28D4E6BC1E}" srcId="{AFDD210B-3EA3-4131-830A-8252A448A306}" destId="{7D2CA675-E0A8-4FD9-919A-826839451BFF}" srcOrd="1" destOrd="0" parTransId="{EF94DAFA-7151-4AB3-8C51-6272D3FFBE17}" sibTransId="{C5719BAD-795F-40FF-A29B-DCA9AF1A556C}"/>
    <dgm:cxn modelId="{E8966C15-DD65-4D7A-84D9-13FCF2DFE7FF}" type="presOf" srcId="{7D2CA675-E0A8-4FD9-919A-826839451BFF}" destId="{0C4FDE90-3917-4937-A8E7-5373DD6D2639}" srcOrd="0" destOrd="0" presId="urn:microsoft.com/office/officeart/2005/8/layout/pyramid4"/>
    <dgm:cxn modelId="{E722401A-E69A-40D0-A10F-7F625E035523}" srcId="{AFDD210B-3EA3-4131-830A-8252A448A306}" destId="{49959462-1AC3-4853-B25B-28BDC9D3BFE6}" srcOrd="0" destOrd="0" parTransId="{D8254159-5803-4FDD-A23D-F866A95A0BF3}" sibTransId="{1E6F34DB-1B15-4A1F-B656-DCD60BF216D9}"/>
    <dgm:cxn modelId="{54C0B128-E0DA-4BF0-BBB4-8AF13DE0571C}" type="presOf" srcId="{DF81128B-B4B8-4D03-A018-D55D3846FE93}" destId="{ED1531F6-2E19-450D-9BD6-59019ECD14B0}" srcOrd="0" destOrd="0" presId="urn:microsoft.com/office/officeart/2005/8/layout/pyramid4"/>
    <dgm:cxn modelId="{91A80942-DD82-442A-A095-1C468AEF3B4D}" srcId="{AFDD210B-3EA3-4131-830A-8252A448A306}" destId="{DF81128B-B4B8-4D03-A018-D55D3846FE93}" srcOrd="2" destOrd="0" parTransId="{7B6E71F7-A222-4354-8595-F645BC129CAC}" sibTransId="{35ED980A-4441-46F4-ADF3-7892E4E9660B}"/>
    <dgm:cxn modelId="{DD2A5894-3D9C-4C54-9782-3DB1349F2BB9}" type="presOf" srcId="{49959462-1AC3-4853-B25B-28BDC9D3BFE6}" destId="{9A85D2C0-DC05-4C22-B78F-08886C68ABCF}" srcOrd="0" destOrd="0" presId="urn:microsoft.com/office/officeart/2005/8/layout/pyramid4"/>
    <dgm:cxn modelId="{C3BF37D3-1E80-4319-96EF-FB3B48EC8C28}" srcId="{AFDD210B-3EA3-4131-830A-8252A448A306}" destId="{49542621-6E27-4FBA-9874-05C40F88DA8F}" srcOrd="3" destOrd="0" parTransId="{02F7614C-AC85-430B-9C21-A91A5F29A1B1}" sibTransId="{2DBAB44F-83E1-4D0D-9664-238017A16417}"/>
    <dgm:cxn modelId="{50EB7DD3-E8CD-437B-9D53-A22D67A666BE}" type="presOf" srcId="{49542621-6E27-4FBA-9874-05C40F88DA8F}" destId="{49CFC136-484E-4C27-BBD8-3E1D2C055844}" srcOrd="0" destOrd="0" presId="urn:microsoft.com/office/officeart/2005/8/layout/pyramid4"/>
    <dgm:cxn modelId="{0B3819EE-C2CC-4B38-B102-AA418B5B00CB}" type="presOf" srcId="{AFDD210B-3EA3-4131-830A-8252A448A306}" destId="{1E86805D-0CE6-408F-90A6-4AB694F51438}" srcOrd="0" destOrd="0" presId="urn:microsoft.com/office/officeart/2005/8/layout/pyramid4"/>
    <dgm:cxn modelId="{708651D5-7126-45C2-8816-0BC76D04659F}" type="presParOf" srcId="{1E86805D-0CE6-408F-90A6-4AB694F51438}" destId="{9A85D2C0-DC05-4C22-B78F-08886C68ABCF}" srcOrd="0" destOrd="0" presId="urn:microsoft.com/office/officeart/2005/8/layout/pyramid4"/>
    <dgm:cxn modelId="{CAE631B3-8CD0-43FF-9EF4-F8B2EB2BD0F4}" type="presParOf" srcId="{1E86805D-0CE6-408F-90A6-4AB694F51438}" destId="{0C4FDE90-3917-4937-A8E7-5373DD6D2639}" srcOrd="1" destOrd="0" presId="urn:microsoft.com/office/officeart/2005/8/layout/pyramid4"/>
    <dgm:cxn modelId="{FAB09E01-DAA5-4348-9F29-F0D853694D3E}" type="presParOf" srcId="{1E86805D-0CE6-408F-90A6-4AB694F51438}" destId="{ED1531F6-2E19-450D-9BD6-59019ECD14B0}" srcOrd="2" destOrd="0" presId="urn:microsoft.com/office/officeart/2005/8/layout/pyramid4"/>
    <dgm:cxn modelId="{9BEB3137-8F99-44C7-A6DC-1128E518CAA3}" type="presParOf" srcId="{1E86805D-0CE6-408F-90A6-4AB694F51438}" destId="{49CFC136-484E-4C27-BBD8-3E1D2C055844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D46BDD-CA72-48F2-BE8C-F82CCFFB0DBE}" type="doc">
      <dgm:prSet loTypeId="urn:microsoft.com/office/officeart/2005/8/layout/hList9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A0252F-27F3-486D-A278-6B92C212A3A8}" type="pres">
      <dgm:prSet presAssocID="{6DD46BDD-CA72-48F2-BE8C-F82CCFFB0DBE}" presName="list" presStyleCnt="0">
        <dgm:presLayoutVars>
          <dgm:dir/>
          <dgm:animLvl val="lvl"/>
        </dgm:presLayoutVars>
      </dgm:prSet>
      <dgm:spPr/>
    </dgm:pt>
  </dgm:ptLst>
  <dgm:cxnLst>
    <dgm:cxn modelId="{AACFEF1C-4EE7-49EF-8169-D87B02FA6ADC}" type="presOf" srcId="{6DD46BDD-CA72-48F2-BE8C-F82CCFFB0DBE}" destId="{E6A0252F-27F3-486D-A278-6B92C212A3A8}" srcOrd="0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9EBB31-8C96-4DA8-9DAC-E99611F2D39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7306CF1-DF54-448A-BDB4-312061916B6D}">
      <dgm:prSet phldrT="[Text]"/>
      <dgm:spPr/>
      <dgm:t>
        <a:bodyPr/>
        <a:lstStyle/>
        <a:p>
          <a:r>
            <a:rPr lang="en-GB" dirty="0"/>
            <a:t>Annual review at UPCs to discuss financial position for internships</a:t>
          </a:r>
        </a:p>
      </dgm:t>
    </dgm:pt>
    <dgm:pt modelId="{BA9B942F-8ECE-4703-84E5-670B57FFBDF1}" type="parTrans" cxnId="{521F34A9-9B62-44AF-B424-CEE73FB27633}">
      <dgm:prSet/>
      <dgm:spPr/>
      <dgm:t>
        <a:bodyPr/>
        <a:lstStyle/>
        <a:p>
          <a:endParaRPr lang="en-GB"/>
        </a:p>
      </dgm:t>
    </dgm:pt>
    <dgm:pt modelId="{F8900A69-0B54-41EA-94E4-1FF8360F2681}" type="sibTrans" cxnId="{521F34A9-9B62-44AF-B424-CEE73FB27633}">
      <dgm:prSet/>
      <dgm:spPr/>
      <dgm:t>
        <a:bodyPr/>
        <a:lstStyle/>
        <a:p>
          <a:endParaRPr lang="en-GB"/>
        </a:p>
      </dgm:t>
    </dgm:pt>
    <dgm:pt modelId="{2FBED559-AE1C-4C50-9B7D-841EC9055A03}">
      <dgm:prSet phldrT="[Text]"/>
      <dgm:spPr/>
      <dgm:t>
        <a:bodyPr/>
        <a:lstStyle/>
        <a:p>
          <a:r>
            <a:rPr lang="en-GB" dirty="0"/>
            <a:t>Add to </a:t>
          </a:r>
          <a:r>
            <a:rPr lang="en-GB" dirty="0" err="1"/>
            <a:t>Jobtrain</a:t>
          </a:r>
          <a:r>
            <a:rPr lang="en-GB" dirty="0"/>
            <a:t> and advertise locally (and nationally for </a:t>
          </a:r>
          <a:r>
            <a:rPr lang="en-GB" dirty="0" err="1"/>
            <a:t>SaLT</a:t>
          </a:r>
          <a:r>
            <a:rPr lang="en-GB" dirty="0"/>
            <a:t>) </a:t>
          </a:r>
        </a:p>
      </dgm:t>
    </dgm:pt>
    <dgm:pt modelId="{E97C52F5-F1B6-4708-8D56-E3E54398FB10}" type="parTrans" cxnId="{D0E01E99-7FA1-47E2-9617-3DD36B44003D}">
      <dgm:prSet/>
      <dgm:spPr/>
      <dgm:t>
        <a:bodyPr/>
        <a:lstStyle/>
        <a:p>
          <a:endParaRPr lang="en-GB"/>
        </a:p>
      </dgm:t>
    </dgm:pt>
    <dgm:pt modelId="{73BE5998-7BD0-4A88-9ED8-E53B09450AA9}" type="sibTrans" cxnId="{D0E01E99-7FA1-47E2-9617-3DD36B44003D}">
      <dgm:prSet/>
      <dgm:spPr/>
      <dgm:t>
        <a:bodyPr/>
        <a:lstStyle/>
        <a:p>
          <a:endParaRPr lang="en-GB"/>
        </a:p>
      </dgm:t>
    </dgm:pt>
    <dgm:pt modelId="{4AEA40B3-8083-4A07-B158-3245B20E178C}">
      <dgm:prSet phldrT="[Text]"/>
      <dgm:spPr/>
      <dgm:t>
        <a:bodyPr/>
        <a:lstStyle/>
        <a:p>
          <a:r>
            <a:rPr lang="en-GB" dirty="0"/>
            <a:t>Offers to successful candidates</a:t>
          </a:r>
        </a:p>
      </dgm:t>
    </dgm:pt>
    <dgm:pt modelId="{A7353E46-2C34-4479-AF34-F1B4261A3153}" type="parTrans" cxnId="{CC4DAE97-A991-4B55-ACDB-F8FE3ABB4647}">
      <dgm:prSet/>
      <dgm:spPr/>
      <dgm:t>
        <a:bodyPr/>
        <a:lstStyle/>
        <a:p>
          <a:endParaRPr lang="en-GB"/>
        </a:p>
      </dgm:t>
    </dgm:pt>
    <dgm:pt modelId="{D67EB386-A239-4543-91BD-7DF2907845FA}" type="sibTrans" cxnId="{CC4DAE97-A991-4B55-ACDB-F8FE3ABB4647}">
      <dgm:prSet/>
      <dgm:spPr/>
      <dgm:t>
        <a:bodyPr/>
        <a:lstStyle/>
        <a:p>
          <a:endParaRPr lang="en-GB"/>
        </a:p>
      </dgm:t>
    </dgm:pt>
    <dgm:pt modelId="{32BC2199-533B-4AA3-BC2C-2F7615240116}">
      <dgm:prSet phldrT="[Text]"/>
      <dgm:spPr/>
      <dgm:t>
        <a:bodyPr/>
        <a:lstStyle/>
        <a:p>
          <a:r>
            <a:rPr lang="en-GB" dirty="0"/>
            <a:t>Internships commence June/July</a:t>
          </a:r>
        </a:p>
      </dgm:t>
    </dgm:pt>
    <dgm:pt modelId="{7685BA3B-C356-42C6-9B3A-A330FA24FA51}" type="parTrans" cxnId="{3780FE2D-23D9-4D8A-AD8E-CD85770B9EE8}">
      <dgm:prSet/>
      <dgm:spPr/>
      <dgm:t>
        <a:bodyPr/>
        <a:lstStyle/>
        <a:p>
          <a:endParaRPr lang="en-GB"/>
        </a:p>
      </dgm:t>
    </dgm:pt>
    <dgm:pt modelId="{EC012AAE-0259-4ACA-9E04-2B28492443FC}" type="sibTrans" cxnId="{3780FE2D-23D9-4D8A-AD8E-CD85770B9EE8}">
      <dgm:prSet/>
      <dgm:spPr/>
      <dgm:t>
        <a:bodyPr/>
        <a:lstStyle/>
        <a:p>
          <a:endParaRPr lang="en-GB"/>
        </a:p>
      </dgm:t>
    </dgm:pt>
    <dgm:pt modelId="{A00D4517-36E2-4558-82F8-DB321E962D4E}">
      <dgm:prSet phldrT="[Text]"/>
      <dgm:spPr/>
      <dgm:t>
        <a:bodyPr/>
        <a:lstStyle/>
        <a:p>
          <a:r>
            <a:rPr lang="en-GB" dirty="0"/>
            <a:t>Internships end Sept/Oct.  Gain feedback</a:t>
          </a:r>
        </a:p>
      </dgm:t>
    </dgm:pt>
    <dgm:pt modelId="{56979E7E-8E76-4DC1-A6FD-3D7BB930A450}" type="parTrans" cxnId="{11EE4EEC-B37C-4200-8FFA-0EEE6A62E88F}">
      <dgm:prSet/>
      <dgm:spPr/>
      <dgm:t>
        <a:bodyPr/>
        <a:lstStyle/>
        <a:p>
          <a:endParaRPr lang="en-GB"/>
        </a:p>
      </dgm:t>
    </dgm:pt>
    <dgm:pt modelId="{65E887DA-C315-4BF7-8681-484F5C8E370F}" type="sibTrans" cxnId="{11EE4EEC-B37C-4200-8FFA-0EEE6A62E88F}">
      <dgm:prSet/>
      <dgm:spPr/>
      <dgm:t>
        <a:bodyPr/>
        <a:lstStyle/>
        <a:p>
          <a:endParaRPr lang="en-GB"/>
        </a:p>
      </dgm:t>
    </dgm:pt>
    <dgm:pt modelId="{2C0B653F-AA76-41E6-9BB6-B8850571FBCB}" type="pres">
      <dgm:prSet presAssocID="{B49EBB31-8C96-4DA8-9DAC-E99611F2D399}" presName="Name0" presStyleCnt="0">
        <dgm:presLayoutVars>
          <dgm:dir/>
          <dgm:resizeHandles val="exact"/>
        </dgm:presLayoutVars>
      </dgm:prSet>
      <dgm:spPr/>
    </dgm:pt>
    <dgm:pt modelId="{07A4638D-3D17-4714-99E3-1810EB5B1C69}" type="pres">
      <dgm:prSet presAssocID="{B49EBB31-8C96-4DA8-9DAC-E99611F2D399}" presName="cycle" presStyleCnt="0"/>
      <dgm:spPr/>
    </dgm:pt>
    <dgm:pt modelId="{864085B7-0818-42D8-97D3-3607DD04BF53}" type="pres">
      <dgm:prSet presAssocID="{C7306CF1-DF54-448A-BDB4-312061916B6D}" presName="nodeFirstNode" presStyleLbl="node1" presStyleIdx="0" presStyleCnt="5">
        <dgm:presLayoutVars>
          <dgm:bulletEnabled val="1"/>
        </dgm:presLayoutVars>
      </dgm:prSet>
      <dgm:spPr/>
    </dgm:pt>
    <dgm:pt modelId="{E4EA0C1B-769A-4512-B128-FF9682CA8996}" type="pres">
      <dgm:prSet presAssocID="{F8900A69-0B54-41EA-94E4-1FF8360F2681}" presName="sibTransFirstNode" presStyleLbl="bgShp" presStyleIdx="0" presStyleCnt="1"/>
      <dgm:spPr/>
    </dgm:pt>
    <dgm:pt modelId="{0AA52735-1918-444F-ACC3-2CF2401673D5}" type="pres">
      <dgm:prSet presAssocID="{2FBED559-AE1C-4C50-9B7D-841EC9055A03}" presName="nodeFollowingNodes" presStyleLbl="node1" presStyleIdx="1" presStyleCnt="5">
        <dgm:presLayoutVars>
          <dgm:bulletEnabled val="1"/>
        </dgm:presLayoutVars>
      </dgm:prSet>
      <dgm:spPr/>
    </dgm:pt>
    <dgm:pt modelId="{DE006417-ED53-4AA8-9972-DEA2FEF46D4D}" type="pres">
      <dgm:prSet presAssocID="{4AEA40B3-8083-4A07-B158-3245B20E178C}" presName="nodeFollowingNodes" presStyleLbl="node1" presStyleIdx="2" presStyleCnt="5">
        <dgm:presLayoutVars>
          <dgm:bulletEnabled val="1"/>
        </dgm:presLayoutVars>
      </dgm:prSet>
      <dgm:spPr/>
    </dgm:pt>
    <dgm:pt modelId="{184EF36B-B0D0-41FF-9E4C-51721944FCD6}" type="pres">
      <dgm:prSet presAssocID="{32BC2199-533B-4AA3-BC2C-2F7615240116}" presName="nodeFollowingNodes" presStyleLbl="node1" presStyleIdx="3" presStyleCnt="5">
        <dgm:presLayoutVars>
          <dgm:bulletEnabled val="1"/>
        </dgm:presLayoutVars>
      </dgm:prSet>
      <dgm:spPr/>
    </dgm:pt>
    <dgm:pt modelId="{2D6B0422-E69E-4739-A9DA-A5FDCA27D57E}" type="pres">
      <dgm:prSet presAssocID="{A00D4517-36E2-4558-82F8-DB321E962D4E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D45E362B-E47F-481F-AA72-C0F38FCD9F9B}" type="presOf" srcId="{B49EBB31-8C96-4DA8-9DAC-E99611F2D399}" destId="{2C0B653F-AA76-41E6-9BB6-B8850571FBCB}" srcOrd="0" destOrd="0" presId="urn:microsoft.com/office/officeart/2005/8/layout/cycle3"/>
    <dgm:cxn modelId="{3780FE2D-23D9-4D8A-AD8E-CD85770B9EE8}" srcId="{B49EBB31-8C96-4DA8-9DAC-E99611F2D399}" destId="{32BC2199-533B-4AA3-BC2C-2F7615240116}" srcOrd="3" destOrd="0" parTransId="{7685BA3B-C356-42C6-9B3A-A330FA24FA51}" sibTransId="{EC012AAE-0259-4ACA-9E04-2B28492443FC}"/>
    <dgm:cxn modelId="{28C95E95-F668-47F3-B4B6-12D5E81368E9}" type="presOf" srcId="{32BC2199-533B-4AA3-BC2C-2F7615240116}" destId="{184EF36B-B0D0-41FF-9E4C-51721944FCD6}" srcOrd="0" destOrd="0" presId="urn:microsoft.com/office/officeart/2005/8/layout/cycle3"/>
    <dgm:cxn modelId="{CC4DAE97-A991-4B55-ACDB-F8FE3ABB4647}" srcId="{B49EBB31-8C96-4DA8-9DAC-E99611F2D399}" destId="{4AEA40B3-8083-4A07-B158-3245B20E178C}" srcOrd="2" destOrd="0" parTransId="{A7353E46-2C34-4479-AF34-F1B4261A3153}" sibTransId="{D67EB386-A239-4543-91BD-7DF2907845FA}"/>
    <dgm:cxn modelId="{D0E01E99-7FA1-47E2-9617-3DD36B44003D}" srcId="{B49EBB31-8C96-4DA8-9DAC-E99611F2D399}" destId="{2FBED559-AE1C-4C50-9B7D-841EC9055A03}" srcOrd="1" destOrd="0" parTransId="{E97C52F5-F1B6-4708-8D56-E3E54398FB10}" sibTransId="{73BE5998-7BD0-4A88-9ED8-E53B09450AA9}"/>
    <dgm:cxn modelId="{674A10A0-74BA-450D-98C3-70B19DE9BAB8}" type="presOf" srcId="{C7306CF1-DF54-448A-BDB4-312061916B6D}" destId="{864085B7-0818-42D8-97D3-3607DD04BF53}" srcOrd="0" destOrd="0" presId="urn:microsoft.com/office/officeart/2005/8/layout/cycle3"/>
    <dgm:cxn modelId="{521F34A9-9B62-44AF-B424-CEE73FB27633}" srcId="{B49EBB31-8C96-4DA8-9DAC-E99611F2D399}" destId="{C7306CF1-DF54-448A-BDB4-312061916B6D}" srcOrd="0" destOrd="0" parTransId="{BA9B942F-8ECE-4703-84E5-670B57FFBDF1}" sibTransId="{F8900A69-0B54-41EA-94E4-1FF8360F2681}"/>
    <dgm:cxn modelId="{5E96D7B0-0F9C-424E-819A-5D6F8C296597}" type="presOf" srcId="{A00D4517-36E2-4558-82F8-DB321E962D4E}" destId="{2D6B0422-E69E-4739-A9DA-A5FDCA27D57E}" srcOrd="0" destOrd="0" presId="urn:microsoft.com/office/officeart/2005/8/layout/cycle3"/>
    <dgm:cxn modelId="{9EC8B3E1-AE54-4475-A51F-EF237D06609C}" type="presOf" srcId="{2FBED559-AE1C-4C50-9B7D-841EC9055A03}" destId="{0AA52735-1918-444F-ACC3-2CF2401673D5}" srcOrd="0" destOrd="0" presId="urn:microsoft.com/office/officeart/2005/8/layout/cycle3"/>
    <dgm:cxn modelId="{11EE4EEC-B37C-4200-8FFA-0EEE6A62E88F}" srcId="{B49EBB31-8C96-4DA8-9DAC-E99611F2D399}" destId="{A00D4517-36E2-4558-82F8-DB321E962D4E}" srcOrd="4" destOrd="0" parTransId="{56979E7E-8E76-4DC1-A6FD-3D7BB930A450}" sibTransId="{65E887DA-C315-4BF7-8681-484F5C8E370F}"/>
    <dgm:cxn modelId="{5A5760F3-1E9A-48C5-8CB6-91E0611EA91F}" type="presOf" srcId="{F8900A69-0B54-41EA-94E4-1FF8360F2681}" destId="{E4EA0C1B-769A-4512-B128-FF9682CA8996}" srcOrd="0" destOrd="0" presId="urn:microsoft.com/office/officeart/2005/8/layout/cycle3"/>
    <dgm:cxn modelId="{3B3519FD-0654-4709-A0CF-E749BAB2F9BD}" type="presOf" srcId="{4AEA40B3-8083-4A07-B158-3245B20E178C}" destId="{DE006417-ED53-4AA8-9972-DEA2FEF46D4D}" srcOrd="0" destOrd="0" presId="urn:microsoft.com/office/officeart/2005/8/layout/cycle3"/>
    <dgm:cxn modelId="{959C91CB-8185-4EFD-9133-6586BA43B513}" type="presParOf" srcId="{2C0B653F-AA76-41E6-9BB6-B8850571FBCB}" destId="{07A4638D-3D17-4714-99E3-1810EB5B1C69}" srcOrd="0" destOrd="0" presId="urn:microsoft.com/office/officeart/2005/8/layout/cycle3"/>
    <dgm:cxn modelId="{E12C9B04-23E1-4AFA-85DE-695379029A40}" type="presParOf" srcId="{07A4638D-3D17-4714-99E3-1810EB5B1C69}" destId="{864085B7-0818-42D8-97D3-3607DD04BF53}" srcOrd="0" destOrd="0" presId="urn:microsoft.com/office/officeart/2005/8/layout/cycle3"/>
    <dgm:cxn modelId="{8A9C187B-4E64-4F91-BDF0-994F5E818C59}" type="presParOf" srcId="{07A4638D-3D17-4714-99E3-1810EB5B1C69}" destId="{E4EA0C1B-769A-4512-B128-FF9682CA8996}" srcOrd="1" destOrd="0" presId="urn:microsoft.com/office/officeart/2005/8/layout/cycle3"/>
    <dgm:cxn modelId="{6ADD0BED-53BC-47FF-8935-2E34C721EF73}" type="presParOf" srcId="{07A4638D-3D17-4714-99E3-1810EB5B1C69}" destId="{0AA52735-1918-444F-ACC3-2CF2401673D5}" srcOrd="2" destOrd="0" presId="urn:microsoft.com/office/officeart/2005/8/layout/cycle3"/>
    <dgm:cxn modelId="{C8A56144-C840-4F84-8A16-F2C7BCF9C418}" type="presParOf" srcId="{07A4638D-3D17-4714-99E3-1810EB5B1C69}" destId="{DE006417-ED53-4AA8-9972-DEA2FEF46D4D}" srcOrd="3" destOrd="0" presId="urn:microsoft.com/office/officeart/2005/8/layout/cycle3"/>
    <dgm:cxn modelId="{83DBD129-603D-481D-8379-FDF8DF576E72}" type="presParOf" srcId="{07A4638D-3D17-4714-99E3-1810EB5B1C69}" destId="{184EF36B-B0D0-41FF-9E4C-51721944FCD6}" srcOrd="4" destOrd="0" presId="urn:microsoft.com/office/officeart/2005/8/layout/cycle3"/>
    <dgm:cxn modelId="{F2059A01-826D-47E6-B451-AFE90CFB6BE1}" type="presParOf" srcId="{07A4638D-3D17-4714-99E3-1810EB5B1C69}" destId="{2D6B0422-E69E-4739-A9DA-A5FDCA27D57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F0385-F796-47D6-8154-6DDB5BB9ECEF}">
      <dsp:nvSpPr>
        <dsp:cNvPr id="0" name=""/>
        <dsp:cNvSpPr/>
      </dsp:nvSpPr>
      <dsp:spPr>
        <a:xfrm>
          <a:off x="1287063" y="731045"/>
          <a:ext cx="2411362" cy="1608378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Physio Lead collaboration with RGU course lead</a:t>
          </a:r>
        </a:p>
      </dsp:txBody>
      <dsp:txXfrm>
        <a:off x="1672881" y="731045"/>
        <a:ext cx="2025544" cy="1608378"/>
      </dsp:txXfrm>
    </dsp:sp>
    <dsp:sp modelId="{9FA393C8-3FED-4266-984E-1747E744FEC0}">
      <dsp:nvSpPr>
        <dsp:cNvPr id="0" name=""/>
        <dsp:cNvSpPr/>
      </dsp:nvSpPr>
      <dsp:spPr>
        <a:xfrm>
          <a:off x="1287063" y="2339424"/>
          <a:ext cx="2411362" cy="130537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Advert in RGU. Interview and selection process</a:t>
          </a:r>
        </a:p>
      </dsp:txBody>
      <dsp:txXfrm>
        <a:off x="1672881" y="2339424"/>
        <a:ext cx="2025544" cy="1305376"/>
      </dsp:txXfrm>
    </dsp:sp>
    <dsp:sp modelId="{54F4C493-D98D-4834-90B1-A821AC239480}">
      <dsp:nvSpPr>
        <dsp:cNvPr id="0" name=""/>
        <dsp:cNvSpPr/>
      </dsp:nvSpPr>
      <dsp:spPr>
        <a:xfrm>
          <a:off x="1287063" y="3644801"/>
          <a:ext cx="2411362" cy="16083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Offered 12 weeks fixed term post over two areas for varied experience</a:t>
          </a:r>
        </a:p>
      </dsp:txBody>
      <dsp:txXfrm>
        <a:off x="1672881" y="3644801"/>
        <a:ext cx="2025544" cy="1608378"/>
      </dsp:txXfrm>
    </dsp:sp>
    <dsp:sp modelId="{44BCEA60-4315-4D06-9908-3493ABECFED3}">
      <dsp:nvSpPr>
        <dsp:cNvPr id="0" name=""/>
        <dsp:cNvSpPr/>
      </dsp:nvSpPr>
      <dsp:spPr>
        <a:xfrm>
          <a:off x="1002" y="88015"/>
          <a:ext cx="1607575" cy="1607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2019</a:t>
          </a:r>
        </a:p>
      </dsp:txBody>
      <dsp:txXfrm>
        <a:off x="236426" y="323439"/>
        <a:ext cx="1136727" cy="1136727"/>
      </dsp:txXfrm>
    </dsp:sp>
    <dsp:sp modelId="{B71A198A-B58A-4494-B742-7874F0F66B7B}">
      <dsp:nvSpPr>
        <dsp:cNvPr id="0" name=""/>
        <dsp:cNvSpPr/>
      </dsp:nvSpPr>
      <dsp:spPr>
        <a:xfrm>
          <a:off x="5306000" y="731045"/>
          <a:ext cx="2411362" cy="1608378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Dietetics followed similar process to physio</a:t>
          </a:r>
        </a:p>
      </dsp:txBody>
      <dsp:txXfrm>
        <a:off x="5691818" y="731045"/>
        <a:ext cx="2025544" cy="1608378"/>
      </dsp:txXfrm>
    </dsp:sp>
    <dsp:sp modelId="{EFFD4F9E-BF4E-41CB-8F62-2B97BEBEB366}">
      <dsp:nvSpPr>
        <dsp:cNvPr id="0" name=""/>
        <dsp:cNvSpPr/>
      </dsp:nvSpPr>
      <dsp:spPr>
        <a:xfrm>
          <a:off x="5306000" y="2339424"/>
          <a:ext cx="2411362" cy="16083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Employed 5 first to forth year students on Bank</a:t>
          </a:r>
        </a:p>
      </dsp:txBody>
      <dsp:txXfrm>
        <a:off x="5691818" y="2339424"/>
        <a:ext cx="2025544" cy="1608378"/>
      </dsp:txXfrm>
    </dsp:sp>
    <dsp:sp modelId="{0C557F61-3DF9-4B61-91C6-805CA7D7EFCB}">
      <dsp:nvSpPr>
        <dsp:cNvPr id="0" name=""/>
        <dsp:cNvSpPr/>
      </dsp:nvSpPr>
      <dsp:spPr>
        <a:xfrm>
          <a:off x="5306000" y="3947803"/>
          <a:ext cx="2411362" cy="1381436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SaLT</a:t>
          </a:r>
          <a:r>
            <a:rPr lang="en-GB" sz="1800" kern="1200" dirty="0"/>
            <a:t>- Accidental Intern: Student employed as bank HCSW</a:t>
          </a:r>
        </a:p>
      </dsp:txBody>
      <dsp:txXfrm>
        <a:off x="5691818" y="3947803"/>
        <a:ext cx="2025544" cy="1381436"/>
      </dsp:txXfrm>
    </dsp:sp>
    <dsp:sp modelId="{7B34AB74-30BF-4E53-A26E-8C9B824DF56F}">
      <dsp:nvSpPr>
        <dsp:cNvPr id="0" name=""/>
        <dsp:cNvSpPr/>
      </dsp:nvSpPr>
      <dsp:spPr>
        <a:xfrm>
          <a:off x="4056424" y="81681"/>
          <a:ext cx="1607575" cy="1607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2022</a:t>
          </a:r>
        </a:p>
      </dsp:txBody>
      <dsp:txXfrm>
        <a:off x="4291848" y="317105"/>
        <a:ext cx="1136727" cy="1136727"/>
      </dsp:txXfrm>
    </dsp:sp>
    <dsp:sp modelId="{5937BB1C-6FCC-4D48-918F-4F8D09B4FBAD}">
      <dsp:nvSpPr>
        <dsp:cNvPr id="0" name=""/>
        <dsp:cNvSpPr/>
      </dsp:nvSpPr>
      <dsp:spPr>
        <a:xfrm>
          <a:off x="9324938" y="731045"/>
          <a:ext cx="2411362" cy="160837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SLT pan Grampian collaboration to offer 5 internships</a:t>
          </a:r>
        </a:p>
      </dsp:txBody>
      <dsp:txXfrm>
        <a:off x="9710756" y="731045"/>
        <a:ext cx="2025544" cy="1608378"/>
      </dsp:txXfrm>
    </dsp:sp>
    <dsp:sp modelId="{B73EE437-49A5-4C88-9FDA-C5FEF26D2915}">
      <dsp:nvSpPr>
        <dsp:cNvPr id="0" name=""/>
        <dsp:cNvSpPr/>
      </dsp:nvSpPr>
      <dsp:spPr>
        <a:xfrm>
          <a:off x="9324938" y="2339424"/>
          <a:ext cx="2411362" cy="1608378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Advertised in all UK HEIs offering </a:t>
          </a:r>
          <a:r>
            <a:rPr lang="en-GB" sz="1800" kern="1200" dirty="0" err="1"/>
            <a:t>SaLT</a:t>
          </a:r>
          <a:r>
            <a:rPr lang="en-GB" sz="1800" kern="1200" dirty="0"/>
            <a:t> degree option </a:t>
          </a:r>
        </a:p>
      </dsp:txBody>
      <dsp:txXfrm>
        <a:off x="9710756" y="2339424"/>
        <a:ext cx="2025544" cy="1608378"/>
      </dsp:txXfrm>
    </dsp:sp>
    <dsp:sp modelId="{3CD10E36-B5F7-4779-BFEC-0606F2BAF11C}">
      <dsp:nvSpPr>
        <dsp:cNvPr id="0" name=""/>
        <dsp:cNvSpPr/>
      </dsp:nvSpPr>
      <dsp:spPr>
        <a:xfrm>
          <a:off x="9324938" y="3947803"/>
          <a:ext cx="2411362" cy="1329099"/>
        </a:xfrm>
        <a:prstGeom prst="rect">
          <a:avLst/>
        </a:prstGeom>
        <a:solidFill>
          <a:schemeClr val="bg2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Offered 12 week fixed term contracts</a:t>
          </a:r>
        </a:p>
      </dsp:txBody>
      <dsp:txXfrm>
        <a:off x="9710756" y="3947803"/>
        <a:ext cx="2025544" cy="1329099"/>
      </dsp:txXfrm>
    </dsp:sp>
    <dsp:sp modelId="{5CBEE4D1-0A27-47AE-9596-2B6FE954A728}">
      <dsp:nvSpPr>
        <dsp:cNvPr id="0" name=""/>
        <dsp:cNvSpPr/>
      </dsp:nvSpPr>
      <dsp:spPr>
        <a:xfrm>
          <a:off x="8038878" y="88015"/>
          <a:ext cx="1607575" cy="1607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2023</a:t>
          </a:r>
        </a:p>
      </dsp:txBody>
      <dsp:txXfrm>
        <a:off x="8274302" y="323439"/>
        <a:ext cx="1136727" cy="1136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5D2C0-DC05-4C22-B78F-08886C68ABCF}">
      <dsp:nvSpPr>
        <dsp:cNvPr id="0" name=""/>
        <dsp:cNvSpPr/>
      </dsp:nvSpPr>
      <dsp:spPr>
        <a:xfrm>
          <a:off x="2694786" y="0"/>
          <a:ext cx="2708628" cy="270862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Resulted in recruitment of NQP from English </a:t>
          </a:r>
          <a:r>
            <a:rPr lang="en-GB" sz="1800" kern="1200" dirty="0" err="1"/>
            <a:t>Uni</a:t>
          </a:r>
          <a:r>
            <a:rPr lang="en-GB" sz="1800" kern="1200" dirty="0"/>
            <a:t> </a:t>
          </a:r>
        </a:p>
      </dsp:txBody>
      <dsp:txXfrm>
        <a:off x="3371943" y="1354314"/>
        <a:ext cx="1354314" cy="1354314"/>
      </dsp:txXfrm>
    </dsp:sp>
    <dsp:sp modelId="{0C4FDE90-3917-4937-A8E7-5373DD6D2639}">
      <dsp:nvSpPr>
        <dsp:cNvPr id="0" name=""/>
        <dsp:cNvSpPr/>
      </dsp:nvSpPr>
      <dsp:spPr>
        <a:xfrm>
          <a:off x="1326631" y="2702750"/>
          <a:ext cx="2708628" cy="270862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Increased profile of NHSG </a:t>
          </a:r>
          <a:r>
            <a:rPr lang="en-GB" sz="1700" kern="1200" dirty="0" err="1"/>
            <a:t>SaLT</a:t>
          </a:r>
          <a:r>
            <a:rPr lang="en-GB" sz="1700" kern="1200" dirty="0"/>
            <a:t> across all UK HEIs</a:t>
          </a:r>
        </a:p>
      </dsp:txBody>
      <dsp:txXfrm>
        <a:off x="2003788" y="4057064"/>
        <a:ext cx="1354314" cy="1354314"/>
      </dsp:txXfrm>
    </dsp:sp>
    <dsp:sp modelId="{ED1531F6-2E19-450D-9BD6-59019ECD14B0}">
      <dsp:nvSpPr>
        <dsp:cNvPr id="0" name=""/>
        <dsp:cNvSpPr/>
      </dsp:nvSpPr>
      <dsp:spPr>
        <a:xfrm rot="10800000">
          <a:off x="2708627" y="2708628"/>
          <a:ext cx="2708628" cy="270862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Supported staff through vacancy and periods of leave</a:t>
          </a:r>
        </a:p>
      </dsp:txBody>
      <dsp:txXfrm rot="10800000">
        <a:off x="3385784" y="2708628"/>
        <a:ext cx="1354314" cy="1354314"/>
      </dsp:txXfrm>
    </dsp:sp>
    <dsp:sp modelId="{49CFC136-484E-4C27-BBD8-3E1D2C055844}">
      <dsp:nvSpPr>
        <dsp:cNvPr id="0" name=""/>
        <dsp:cNvSpPr/>
      </dsp:nvSpPr>
      <dsp:spPr>
        <a:xfrm>
          <a:off x="4077405" y="2708628"/>
          <a:ext cx="2708628" cy="270862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Increased skills and confidence of interns</a:t>
          </a:r>
        </a:p>
      </dsp:txBody>
      <dsp:txXfrm>
        <a:off x="4754562" y="4062942"/>
        <a:ext cx="1354314" cy="13543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A0C1B-769A-4512-B128-FF9682CA8996}">
      <dsp:nvSpPr>
        <dsp:cNvPr id="0" name=""/>
        <dsp:cNvSpPr/>
      </dsp:nvSpPr>
      <dsp:spPr>
        <a:xfrm>
          <a:off x="2419043" y="-33234"/>
          <a:ext cx="5149134" cy="5149134"/>
        </a:xfrm>
        <a:prstGeom prst="circularArrow">
          <a:avLst>
            <a:gd name="adj1" fmla="val 5544"/>
            <a:gd name="adj2" fmla="val 330680"/>
            <a:gd name="adj3" fmla="val 13740357"/>
            <a:gd name="adj4" fmla="val 1740764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085B7-0818-42D8-97D3-3607DD04BF53}">
      <dsp:nvSpPr>
        <dsp:cNvPr id="0" name=""/>
        <dsp:cNvSpPr/>
      </dsp:nvSpPr>
      <dsp:spPr>
        <a:xfrm>
          <a:off x="3769591" y="1444"/>
          <a:ext cx="2448039" cy="1224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Annual review at UPCs to discuss financial position for internships</a:t>
          </a:r>
        </a:p>
      </dsp:txBody>
      <dsp:txXfrm>
        <a:off x="3829343" y="61196"/>
        <a:ext cx="2328535" cy="1104515"/>
      </dsp:txXfrm>
    </dsp:sp>
    <dsp:sp modelId="{0AA52735-1918-444F-ACC3-2CF2401673D5}">
      <dsp:nvSpPr>
        <dsp:cNvPr id="0" name=""/>
        <dsp:cNvSpPr/>
      </dsp:nvSpPr>
      <dsp:spPr>
        <a:xfrm>
          <a:off x="5857914" y="1518699"/>
          <a:ext cx="2448039" cy="1224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Add to </a:t>
          </a:r>
          <a:r>
            <a:rPr lang="en-GB" sz="1600" kern="1200" dirty="0" err="1"/>
            <a:t>Jobtrain</a:t>
          </a:r>
          <a:r>
            <a:rPr lang="en-GB" sz="1600" kern="1200" dirty="0"/>
            <a:t> and advertise locally (and nationally for </a:t>
          </a:r>
          <a:r>
            <a:rPr lang="en-GB" sz="1600" kern="1200" dirty="0" err="1"/>
            <a:t>SaLT</a:t>
          </a:r>
          <a:r>
            <a:rPr lang="en-GB" sz="1600" kern="1200" dirty="0"/>
            <a:t>) </a:t>
          </a:r>
        </a:p>
      </dsp:txBody>
      <dsp:txXfrm>
        <a:off x="5917666" y="1578451"/>
        <a:ext cx="2328535" cy="1104515"/>
      </dsp:txXfrm>
    </dsp:sp>
    <dsp:sp modelId="{DE006417-ED53-4AA8-9972-DEA2FEF46D4D}">
      <dsp:nvSpPr>
        <dsp:cNvPr id="0" name=""/>
        <dsp:cNvSpPr/>
      </dsp:nvSpPr>
      <dsp:spPr>
        <a:xfrm>
          <a:off x="5060245" y="3973671"/>
          <a:ext cx="2448039" cy="1224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Offers to successful candidates</a:t>
          </a:r>
        </a:p>
      </dsp:txBody>
      <dsp:txXfrm>
        <a:off x="5119997" y="4033423"/>
        <a:ext cx="2328535" cy="1104515"/>
      </dsp:txXfrm>
    </dsp:sp>
    <dsp:sp modelId="{184EF36B-B0D0-41FF-9E4C-51721944FCD6}">
      <dsp:nvSpPr>
        <dsp:cNvPr id="0" name=""/>
        <dsp:cNvSpPr/>
      </dsp:nvSpPr>
      <dsp:spPr>
        <a:xfrm>
          <a:off x="2478936" y="3973671"/>
          <a:ext cx="2448039" cy="1224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Internships commence June/July</a:t>
          </a:r>
        </a:p>
      </dsp:txBody>
      <dsp:txXfrm>
        <a:off x="2538688" y="4033423"/>
        <a:ext cx="2328535" cy="1104515"/>
      </dsp:txXfrm>
    </dsp:sp>
    <dsp:sp modelId="{2D6B0422-E69E-4739-A9DA-A5FDCA27D57E}">
      <dsp:nvSpPr>
        <dsp:cNvPr id="0" name=""/>
        <dsp:cNvSpPr/>
      </dsp:nvSpPr>
      <dsp:spPr>
        <a:xfrm>
          <a:off x="1681267" y="1518699"/>
          <a:ext cx="2448039" cy="1224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Internships end Sept/Oct.  Gain feedback</a:t>
          </a:r>
        </a:p>
      </dsp:txBody>
      <dsp:txXfrm>
        <a:off x="1741019" y="1578451"/>
        <a:ext cx="2328535" cy="1104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3/27/2024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3/27/2024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diagramDrawing" Target="../diagrams/drawing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12" Type="http://schemas.openxmlformats.org/officeDocument/2006/relationships/diagramColors" Target="../diagrams/colors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openxmlformats.org/officeDocument/2006/relationships/diagramQuickStyle" Target="../diagrams/quickStyle3.xml"/><Relationship Id="rId5" Type="http://schemas.openxmlformats.org/officeDocument/2006/relationships/diagramColors" Target="../diagrams/colors2.xml"/><Relationship Id="rId10" Type="http://schemas.openxmlformats.org/officeDocument/2006/relationships/diagramLayout" Target="../diagrams/layout3.xml"/><Relationship Id="rId4" Type="http://schemas.openxmlformats.org/officeDocument/2006/relationships/diagramQuickStyle" Target="../diagrams/quickStyle2.xml"/><Relationship Id="rId9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diagramDrawing" Target="../diagrams/drawing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12" Type="http://schemas.openxmlformats.org/officeDocument/2006/relationships/diagramColors" Target="../diagrams/colors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openxmlformats.org/officeDocument/2006/relationships/diagramQuickStyle" Target="../diagrams/quickStyle5.xml"/><Relationship Id="rId5" Type="http://schemas.openxmlformats.org/officeDocument/2006/relationships/diagramColors" Target="../diagrams/colors4.xml"/><Relationship Id="rId10" Type="http://schemas.openxmlformats.org/officeDocument/2006/relationships/diagramLayout" Target="../diagrams/layout5.xml"/><Relationship Id="rId4" Type="http://schemas.openxmlformats.org/officeDocument/2006/relationships/diagramQuickStyle" Target="../diagrams/quickStyle4.xml"/><Relationship Id="rId9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5980" y="2852936"/>
            <a:ext cx="8458200" cy="3200400"/>
          </a:xfrm>
        </p:spPr>
        <p:txBody>
          <a:bodyPr/>
          <a:lstStyle/>
          <a:p>
            <a:r>
              <a:rPr lang="en-US" dirty="0"/>
              <a:t>AHP Internship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8222" y="6053336"/>
            <a:ext cx="8471853" cy="1341120"/>
          </a:xfrm>
        </p:spPr>
        <p:txBody>
          <a:bodyPr/>
          <a:lstStyle/>
          <a:p>
            <a:r>
              <a:rPr lang="en-US" dirty="0"/>
              <a:t>Dietetics-Physiotherapy-Speech &amp; Language Therapy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760074" cy="1057423"/>
          </a:xfrm>
          <a:prstGeom prst="rect">
            <a:avLst/>
          </a:prstGeom>
        </p:spPr>
      </p:pic>
      <p:pic>
        <p:nvPicPr>
          <p:cNvPr id="5" name="Content Placeholder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822E24-7029-89FC-2ED3-33B6BCF0B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0075" y="0"/>
            <a:ext cx="1428750" cy="1057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916" y="1410172"/>
            <a:ext cx="8677658" cy="316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0"/>
            <a:ext cx="11233247" cy="72008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4000" b="1" dirty="0"/>
              <a:t>Background:</a:t>
            </a:r>
            <a:br>
              <a:rPr lang="en-GB" sz="3100" b="1" dirty="0"/>
            </a:br>
            <a:br>
              <a:rPr lang="en-GB" sz="3100" b="1" dirty="0"/>
            </a:br>
            <a:r>
              <a:rPr lang="en-GB" sz="2800" b="1" dirty="0"/>
              <a:t>Speech and Language Therapy (</a:t>
            </a:r>
            <a:r>
              <a:rPr lang="en-GB" sz="2800" b="1" dirty="0" err="1"/>
              <a:t>SaLT</a:t>
            </a:r>
            <a:r>
              <a:rPr lang="en-GB" sz="2800" b="1" dirty="0"/>
              <a:t>)</a:t>
            </a:r>
            <a:br>
              <a:rPr lang="en-GB" sz="2800" b="1" dirty="0"/>
            </a:br>
            <a:br>
              <a:rPr lang="en-GB" sz="2800" dirty="0"/>
            </a:br>
            <a:r>
              <a:rPr lang="en-GB" sz="2800" dirty="0"/>
              <a:t>HEIs in Central Belt: Students have limited placement experience of NHSG </a:t>
            </a:r>
            <a:br>
              <a:rPr lang="en-GB" sz="2800" dirty="0"/>
            </a:br>
            <a:br>
              <a:rPr lang="en-GB" sz="2800" dirty="0"/>
            </a:br>
            <a:r>
              <a:rPr lang="en-GB" sz="2800" b="1" dirty="0"/>
              <a:t>Physio/Dietetics/</a:t>
            </a:r>
            <a:r>
              <a:rPr lang="en-GB" sz="2800" b="1" dirty="0" err="1"/>
              <a:t>SaLT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Aim to give current students a different experience from clinical placement, 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Showcase NHSG/ ACHSCP AHP teams as a great place to work, 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Support teams with HCSW cover over summer months</a:t>
            </a:r>
            <a:br>
              <a:rPr lang="en-GB" sz="2200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760074" cy="1057423"/>
          </a:xfrm>
          <a:prstGeom prst="rect">
            <a:avLst/>
          </a:prstGeom>
        </p:spPr>
      </p:pic>
      <p:pic>
        <p:nvPicPr>
          <p:cNvPr id="5" name="Content Placeholder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822E24-7029-89FC-2ED3-33B6BCF0B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0075" y="0"/>
            <a:ext cx="1428750" cy="1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96" y="1057424"/>
            <a:ext cx="11233247" cy="5800576"/>
          </a:xfrm>
        </p:spPr>
        <p:txBody>
          <a:bodyPr>
            <a:normAutofit/>
          </a:bodyPr>
          <a:lstStyle/>
          <a:p>
            <a:br>
              <a:rPr lang="en-GB" sz="2200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760074" cy="1057423"/>
          </a:xfrm>
          <a:prstGeom prst="rect">
            <a:avLst/>
          </a:prstGeom>
        </p:spPr>
      </p:pic>
      <p:pic>
        <p:nvPicPr>
          <p:cNvPr id="5" name="Content Placeholder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822E24-7029-89FC-2ED3-33B6BCF0B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0075" y="0"/>
            <a:ext cx="1428750" cy="1057423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85425601"/>
              </p:ext>
            </p:extLst>
          </p:nvPr>
        </p:nvGraphicFramePr>
        <p:xfrm>
          <a:off x="333772" y="1556792"/>
          <a:ext cx="11737304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5288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0760074" cy="1057423"/>
          </a:xfrm>
          <a:prstGeom prst="rect">
            <a:avLst/>
          </a:prstGeom>
        </p:spPr>
      </p:pic>
      <p:pic>
        <p:nvPicPr>
          <p:cNvPr id="8" name="Content Placeholder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822E24-7029-89FC-2ED3-33B6BCF0B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0075" y="0"/>
            <a:ext cx="1428750" cy="10574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81844" y="1229815"/>
            <a:ext cx="5653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3">
                    <a:lumMod val="75000"/>
                  </a:schemeClr>
                </a:solidFill>
              </a:rPr>
              <a:t>Intern Feedback/ Outcomes</a:t>
            </a:r>
            <a:endParaRPr lang="en-GB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981844" y="3658420"/>
            <a:ext cx="2065020" cy="14706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latin typeface="Segoe UI" panose="020B0502040204020203" pitchFamily="34" charset="0"/>
                <a:ea typeface="Segoe UI" panose="020B0502040204020203" pitchFamily="34" charset="0"/>
              </a:rPr>
              <a:t>Great to have a chance at working after a long gap between placements</a:t>
            </a:r>
            <a:endParaRPr lang="en-GB" sz="12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9573964" y="4797152"/>
            <a:ext cx="2331720" cy="1713736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rPr>
              <a:t>I feel my experience in the department was key in helping me to get the dietetic role I currently hold</a:t>
            </a:r>
            <a:endParaRPr lang="en-GB" sz="12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933048" y="1946155"/>
            <a:ext cx="2331720" cy="14401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rPr>
              <a:t>Getting to understand what sorts of things I may be doing as a dietitian in the future.</a:t>
            </a:r>
            <a:endParaRPr lang="en-GB" sz="12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1100" dirty="0">
                <a:effectLst/>
                <a:latin typeface="Segoe UI" panose="020B0502040204020203" pitchFamily="34" charset="0"/>
                <a:ea typeface="Segoe UI" panose="020B0502040204020203" pitchFamily="34" charset="0"/>
              </a:rPr>
              <a:t> </a:t>
            </a:r>
            <a:endParaRPr lang="en-GB" sz="11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3506772" y="2396365"/>
            <a:ext cx="2065020" cy="14706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 dirty="0">
                <a:latin typeface="Segoe UI" panose="020B0502040204020203" pitchFamily="34" charset="0"/>
                <a:ea typeface="Segoe UI" panose="020B0502040204020203" pitchFamily="34" charset="0"/>
              </a:rPr>
              <a:t>Great bridge to becoming an autonomous and responsible practitioner</a:t>
            </a:r>
            <a:endParaRPr lang="en-GB" sz="12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2454230" y="4797152"/>
            <a:ext cx="2600438" cy="1800200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I was able to apply the  skills, knowledge and experience gained to help me in the completion of my final placements and application for band 5 posts</a:t>
            </a:r>
            <a:endParaRPr lang="en-GB" sz="12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5288903" y="4614192"/>
            <a:ext cx="3963519" cy="1908204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I feel that my positive experience throughout completion of the internship, through gaining experience in so many areas and networking with a number of qualified physiotherapists encouraged me to then apply for a band 5 post with NHSG</a:t>
            </a:r>
            <a:endParaRPr lang="en-GB" sz="12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8388" y="1170372"/>
            <a:ext cx="604867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 animBg="1"/>
      <p:bldP spid="19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Stacked List - Use to show groups of information or steps in a task, process, or workflow. Circular shapes contain Level 1 text, and the corresponding rectangles contain Level 2 text. Works well for numerous details and minimal Level 1 text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14315943"/>
              </p:ext>
            </p:extLst>
          </p:nvPr>
        </p:nvGraphicFramePr>
        <p:xfrm>
          <a:off x="549796" y="1700808"/>
          <a:ext cx="11521280" cy="4976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828" y="-316"/>
            <a:ext cx="10760074" cy="1057423"/>
          </a:xfrm>
          <a:prstGeom prst="rect">
            <a:avLst/>
          </a:prstGeom>
        </p:spPr>
      </p:pic>
      <p:pic>
        <p:nvPicPr>
          <p:cNvPr id="7" name="Content Placeholder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822E24-7029-89FC-2ED3-33B6BCF0B8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0075" y="0"/>
            <a:ext cx="1428750" cy="1057423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269876" y="2396420"/>
            <a:ext cx="2952328" cy="1392620"/>
          </a:xfrm>
          <a:prstGeom prst="wedgeRoundRectCallou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rPr>
              <a:t>a great help with care home reviews and helped to relieve clinical pressures</a:t>
            </a:r>
            <a:endParaRPr lang="en-GB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837543" y="4725144"/>
            <a:ext cx="3600400" cy="895886"/>
          </a:xfrm>
          <a:prstGeom prst="wedgeRoundRectCallou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rPr>
              <a:t>Had a good experience, very efficient and thorough.</a:t>
            </a:r>
            <a:endParaRPr lang="en-GB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rPr>
              <a:t> </a:t>
            </a:r>
            <a:endParaRPr lang="en-GB" sz="11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510236" y="2181588"/>
            <a:ext cx="2672693" cy="1368152"/>
          </a:xfrm>
          <a:prstGeom prst="wedgeRoundRectCallou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rPr>
              <a:t>It helps us with our caseload and gives them experience prior to graduating</a:t>
            </a:r>
            <a:endParaRPr lang="en-GB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1844" y="1229815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3">
                    <a:lumMod val="75000"/>
                  </a:schemeClr>
                </a:solidFill>
              </a:rPr>
              <a:t>Staff Feedback / Service Outcomes</a:t>
            </a:r>
            <a:endParaRPr lang="en-GB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01590725"/>
              </p:ext>
            </p:extLst>
          </p:nvPr>
        </p:nvGraphicFramePr>
        <p:xfrm>
          <a:off x="5127815" y="1229815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Stacked List - Use to show groups of information or steps in a task, process, or workflow. Circular shapes contain Level 1 text, and the corresponding rectangles contain Level 2 text. Works well for numerous details and minimal Level 1 text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28715622"/>
              </p:ext>
            </p:extLst>
          </p:nvPr>
        </p:nvGraphicFramePr>
        <p:xfrm>
          <a:off x="549796" y="1700808"/>
          <a:ext cx="11521280" cy="4976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828" y="-316"/>
            <a:ext cx="10760074" cy="1057423"/>
          </a:xfrm>
          <a:prstGeom prst="rect">
            <a:avLst/>
          </a:prstGeom>
        </p:spPr>
      </p:pic>
      <p:pic>
        <p:nvPicPr>
          <p:cNvPr id="7" name="Content Placeholder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822E24-7029-89FC-2ED3-33B6BCF0B8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0075" y="0"/>
            <a:ext cx="1428750" cy="10574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81844" y="1229815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3">
                    <a:lumMod val="75000"/>
                  </a:schemeClr>
                </a:solidFill>
              </a:rPr>
              <a:t>What Next?</a:t>
            </a:r>
            <a:endParaRPr lang="en-GB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3892" y="2396420"/>
            <a:ext cx="10184010" cy="297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8562798"/>
              </p:ext>
            </p:extLst>
          </p:nvPr>
        </p:nvGraphicFramePr>
        <p:xfrm>
          <a:off x="1749742" y="1266941"/>
          <a:ext cx="9987222" cy="5199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60667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2AE415F4447F49B607D9919708FB0F" ma:contentTypeVersion="13" ma:contentTypeDescription="Create a new document." ma:contentTypeScope="" ma:versionID="80dc89302bfe0f4f969a4e58d1b47d61">
  <xsd:schema xmlns:xsd="http://www.w3.org/2001/XMLSchema" xmlns:xs="http://www.w3.org/2001/XMLSchema" xmlns:p="http://schemas.microsoft.com/office/2006/metadata/properties" xmlns:ns2="84a23ca3-1684-430a-b1f1-4c8948f3620e" xmlns:ns3="bb1a5f02-1d91-4af7-b1b8-c89874cc3b9b" targetNamespace="http://schemas.microsoft.com/office/2006/metadata/properties" ma:root="true" ma:fieldsID="5e7445f789d58133d60e99f013b39bb3" ns2:_="" ns3:_="">
    <xsd:import namespace="84a23ca3-1684-430a-b1f1-4c8948f3620e"/>
    <xsd:import namespace="bb1a5f02-1d91-4af7-b1b8-c89874cc3b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23ca3-1684-430a-b1f1-4c8948f362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05b2e48-97ae-4553-b8ed-1f344090c5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a5f02-1d91-4af7-b1b8-c89874cc3b9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a23ca3-1684-430a-b1f1-4c8948f3620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0CCD99-EB9E-4156-8D02-BD42E0B638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a23ca3-1684-430a-b1f1-4c8948f3620e"/>
    <ds:schemaRef ds:uri="bb1a5f02-1d91-4af7-b1b8-c89874cc3b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purl.org/dc/terms/"/>
    <ds:schemaRef ds:uri="http://schemas.openxmlformats.org/package/2006/metadata/core-properties"/>
    <ds:schemaRef ds:uri="4442bde8-3b9a-412f-bffa-98aaf5709b6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5793f7a-a37b-4e1c-b9fe-39e28de9fedb"/>
    <ds:schemaRef ds:uri="http://www.w3.org/XML/1998/namespace"/>
    <ds:schemaRef ds:uri="http://purl.org/dc/dcmitype/"/>
    <ds:schemaRef ds:uri="84a23ca3-1684-430a-b1f1-4c8948f3620e"/>
  </ds:schemaRefs>
</ds:datastoreItem>
</file>

<file path=customXml/itemProps3.xml><?xml version="1.0" encoding="utf-8"?>
<ds:datastoreItem xmlns:ds="http://schemas.openxmlformats.org/officeDocument/2006/customXml" ds:itemID="{B0E862C3-B9DA-45EC-865F-771741B627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698</TotalTime>
  <Words>328</Words>
  <Application>Microsoft Office PowerPoint</Application>
  <PresentationFormat>Custom</PresentationFormat>
  <Paragraphs>40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Serenity 16x9</vt:lpstr>
      <vt:lpstr>AHP Internship Model</vt:lpstr>
      <vt:lpstr>Background:  Speech and Language Therapy (SaLT)  HEIs in Central Belt: Students have limited placement experience of NHSG   Physio/Dietetics/SaLT  Aim to give current students a different experience from clinical placement,   Showcase NHSG/ ACHSCP AHP teams as a great place to work,   Support teams with HCSW cover over summer months </vt:lpstr>
      <vt:lpstr> </vt:lpstr>
      <vt:lpstr>PowerPoint Presentation</vt:lpstr>
      <vt:lpstr>PowerPoint Presentation</vt:lpstr>
      <vt:lpstr>PowerPoint Presentation</vt:lpstr>
    </vt:vector>
  </TitlesOfParts>
  <Company>NHS Grampian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AHP Internship Model</dc:title>
  <dc:creator>Marie Down (NHS Grampian)</dc:creator>
  <cp:lastModifiedBy>Marie Down (NHS Grampian)</cp:lastModifiedBy>
  <cp:revision>52</cp:revision>
  <dcterms:created xsi:type="dcterms:W3CDTF">2023-11-29T10:04:26Z</dcterms:created>
  <dcterms:modified xsi:type="dcterms:W3CDTF">2024-03-27T09:32:27Z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0x0101001A2AE415F4447F49B607D9919708FB0F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