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1" r:id="rId5"/>
    <p:sldId id="270" r:id="rId6"/>
    <p:sldId id="262" r:id="rId7"/>
    <p:sldId id="267" r:id="rId8"/>
    <p:sldId id="272" r:id="rId9"/>
    <p:sldId id="259"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27CE56-BADF-89E1-2248-CC65ADE66401}" v="2" dt="2024-03-13T10:56:33.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in Robertson" userId="d3307d71-e0df-4e1b-984f-f6cbfcbeee68" providerId="ADAL" clId="{BEE55D43-DEE9-40D4-B662-7C2D8DF119DD}"/>
    <pc:docChg chg="undo custSel addSld delSld modSld">
      <pc:chgData name="Iain Robertson" userId="d3307d71-e0df-4e1b-984f-f6cbfcbeee68" providerId="ADAL" clId="{BEE55D43-DEE9-40D4-B662-7C2D8DF119DD}" dt="2024-02-26T17:25:04.627" v="4126" actId="20577"/>
      <pc:docMkLst>
        <pc:docMk/>
      </pc:docMkLst>
      <pc:sldChg chg="modSp del mod">
        <pc:chgData name="Iain Robertson" userId="d3307d71-e0df-4e1b-984f-f6cbfcbeee68" providerId="ADAL" clId="{BEE55D43-DEE9-40D4-B662-7C2D8DF119DD}" dt="2024-02-26T12:21:10.915" v="1870" actId="2696"/>
        <pc:sldMkLst>
          <pc:docMk/>
          <pc:sldMk cId="1558942484" sldId="257"/>
        </pc:sldMkLst>
        <pc:spChg chg="mod">
          <ac:chgData name="Iain Robertson" userId="d3307d71-e0df-4e1b-984f-f6cbfcbeee68" providerId="ADAL" clId="{BEE55D43-DEE9-40D4-B662-7C2D8DF119DD}" dt="2024-02-23T12:46:33.521" v="1528" actId="13926"/>
          <ac:spMkLst>
            <pc:docMk/>
            <pc:sldMk cId="1558942484" sldId="257"/>
            <ac:spMk id="7" creationId="{7E3A3FA8-68D6-3253-6537-0A1EB2FBCF51}"/>
          </ac:spMkLst>
        </pc:spChg>
        <pc:picChg chg="mod">
          <ac:chgData name="Iain Robertson" userId="d3307d71-e0df-4e1b-984f-f6cbfcbeee68" providerId="ADAL" clId="{BEE55D43-DEE9-40D4-B662-7C2D8DF119DD}" dt="2024-02-23T12:46:11.809" v="1527" actId="14100"/>
          <ac:picMkLst>
            <pc:docMk/>
            <pc:sldMk cId="1558942484" sldId="257"/>
            <ac:picMk id="17" creationId="{B4C39106-798D-29F7-BE3C-C4AE53B1BBAC}"/>
          </ac:picMkLst>
        </pc:picChg>
      </pc:sldChg>
      <pc:sldChg chg="modSp del mod modNotesTx">
        <pc:chgData name="Iain Robertson" userId="d3307d71-e0df-4e1b-984f-f6cbfcbeee68" providerId="ADAL" clId="{BEE55D43-DEE9-40D4-B662-7C2D8DF119DD}" dt="2024-02-26T15:26:34.376" v="2271" actId="2696"/>
        <pc:sldMkLst>
          <pc:docMk/>
          <pc:sldMk cId="3185078163" sldId="258"/>
        </pc:sldMkLst>
        <pc:spChg chg="mod">
          <ac:chgData name="Iain Robertson" userId="d3307d71-e0df-4e1b-984f-f6cbfcbeee68" providerId="ADAL" clId="{BEE55D43-DEE9-40D4-B662-7C2D8DF119DD}" dt="2024-02-26T15:26:22.049" v="2267" actId="21"/>
          <ac:spMkLst>
            <pc:docMk/>
            <pc:sldMk cId="3185078163" sldId="258"/>
            <ac:spMk id="3" creationId="{7A7CD295-F906-29A7-4C56-B5283DB62C09}"/>
          </ac:spMkLst>
        </pc:spChg>
      </pc:sldChg>
      <pc:sldChg chg="modSp mod modNotesTx">
        <pc:chgData name="Iain Robertson" userId="d3307d71-e0df-4e1b-984f-f6cbfcbeee68" providerId="ADAL" clId="{BEE55D43-DEE9-40D4-B662-7C2D8DF119DD}" dt="2024-02-26T15:54:07.706" v="2608" actId="1076"/>
        <pc:sldMkLst>
          <pc:docMk/>
          <pc:sldMk cId="4058143655" sldId="259"/>
        </pc:sldMkLst>
        <pc:spChg chg="mod">
          <ac:chgData name="Iain Robertson" userId="d3307d71-e0df-4e1b-984f-f6cbfcbeee68" providerId="ADAL" clId="{BEE55D43-DEE9-40D4-B662-7C2D8DF119DD}" dt="2024-02-26T15:53:46.946" v="2603" actId="27636"/>
          <ac:spMkLst>
            <pc:docMk/>
            <pc:sldMk cId="4058143655" sldId="259"/>
            <ac:spMk id="3" creationId="{B82802FF-C52F-E382-55C1-DF8070D6CB25}"/>
          </ac:spMkLst>
        </pc:spChg>
        <pc:picChg chg="mod">
          <ac:chgData name="Iain Robertson" userId="d3307d71-e0df-4e1b-984f-f6cbfcbeee68" providerId="ADAL" clId="{BEE55D43-DEE9-40D4-B662-7C2D8DF119DD}" dt="2024-02-26T15:54:07.706" v="2608" actId="1076"/>
          <ac:picMkLst>
            <pc:docMk/>
            <pc:sldMk cId="4058143655" sldId="259"/>
            <ac:picMk id="4" creationId="{262D419D-D647-284A-4B83-7C85ED5AC4B7}"/>
          </ac:picMkLst>
        </pc:picChg>
        <pc:picChg chg="mod">
          <ac:chgData name="Iain Robertson" userId="d3307d71-e0df-4e1b-984f-f6cbfcbeee68" providerId="ADAL" clId="{BEE55D43-DEE9-40D4-B662-7C2D8DF119DD}" dt="2024-02-26T15:53:58.537" v="2604" actId="1076"/>
          <ac:picMkLst>
            <pc:docMk/>
            <pc:sldMk cId="4058143655" sldId="259"/>
            <ac:picMk id="5" creationId="{70EBC2C4-DEF7-6B78-E79E-0222767E6DED}"/>
          </ac:picMkLst>
        </pc:picChg>
      </pc:sldChg>
      <pc:sldChg chg="del">
        <pc:chgData name="Iain Robertson" userId="d3307d71-e0df-4e1b-984f-f6cbfcbeee68" providerId="ADAL" clId="{BEE55D43-DEE9-40D4-B662-7C2D8DF119DD}" dt="2024-02-26T12:38:21.805" v="2171" actId="2696"/>
        <pc:sldMkLst>
          <pc:docMk/>
          <pc:sldMk cId="458548300" sldId="260"/>
        </pc:sldMkLst>
      </pc:sldChg>
      <pc:sldChg chg="modSp mod modNotesTx">
        <pc:chgData name="Iain Robertson" userId="d3307d71-e0df-4e1b-984f-f6cbfcbeee68" providerId="ADAL" clId="{BEE55D43-DEE9-40D4-B662-7C2D8DF119DD}" dt="2024-02-26T17:17:22.783" v="3683" actId="20577"/>
        <pc:sldMkLst>
          <pc:docMk/>
          <pc:sldMk cId="2167038076" sldId="262"/>
        </pc:sldMkLst>
        <pc:spChg chg="mod">
          <ac:chgData name="Iain Robertson" userId="d3307d71-e0df-4e1b-984f-f6cbfcbeee68" providerId="ADAL" clId="{BEE55D43-DEE9-40D4-B662-7C2D8DF119DD}" dt="2024-02-26T12:33:48.191" v="2153" actId="14100"/>
          <ac:spMkLst>
            <pc:docMk/>
            <pc:sldMk cId="2167038076" sldId="262"/>
            <ac:spMk id="2" creationId="{7E8BE5DD-9924-5C72-D725-9D75B352B9CA}"/>
          </ac:spMkLst>
        </pc:spChg>
        <pc:picChg chg="mod">
          <ac:chgData name="Iain Robertson" userId="d3307d71-e0df-4e1b-984f-f6cbfcbeee68" providerId="ADAL" clId="{BEE55D43-DEE9-40D4-B662-7C2D8DF119DD}" dt="2024-02-26T15:51:15.950" v="2564" actId="1076"/>
          <ac:picMkLst>
            <pc:docMk/>
            <pc:sldMk cId="2167038076" sldId="262"/>
            <ac:picMk id="4" creationId="{23262B1B-63C9-FE57-E867-E89909B38136}"/>
          </ac:picMkLst>
        </pc:picChg>
        <pc:picChg chg="mod">
          <ac:chgData name="Iain Robertson" userId="d3307d71-e0df-4e1b-984f-f6cbfcbeee68" providerId="ADAL" clId="{BEE55D43-DEE9-40D4-B662-7C2D8DF119DD}" dt="2024-02-26T15:51:22.113" v="2567" actId="1076"/>
          <ac:picMkLst>
            <pc:docMk/>
            <pc:sldMk cId="2167038076" sldId="262"/>
            <ac:picMk id="5" creationId="{E35920CB-F5CA-E1DF-C5F9-E38323C5E6EB}"/>
          </ac:picMkLst>
        </pc:picChg>
        <pc:picChg chg="mod">
          <ac:chgData name="Iain Robertson" userId="d3307d71-e0df-4e1b-984f-f6cbfcbeee68" providerId="ADAL" clId="{BEE55D43-DEE9-40D4-B662-7C2D8DF119DD}" dt="2024-02-26T15:51:12.083" v="2562" actId="1076"/>
          <ac:picMkLst>
            <pc:docMk/>
            <pc:sldMk cId="2167038076" sldId="262"/>
            <ac:picMk id="1026" creationId="{CF640374-8646-5899-20D9-7E64D750DB4F}"/>
          </ac:picMkLst>
        </pc:picChg>
      </pc:sldChg>
      <pc:sldChg chg="delSp modSp mod modNotesTx">
        <pc:chgData name="Iain Robertson" userId="d3307d71-e0df-4e1b-984f-f6cbfcbeee68" providerId="ADAL" clId="{BEE55D43-DEE9-40D4-B662-7C2D8DF119DD}" dt="2024-02-26T17:25:04.627" v="4126" actId="20577"/>
        <pc:sldMkLst>
          <pc:docMk/>
          <pc:sldMk cId="3318308998" sldId="267"/>
        </pc:sldMkLst>
        <pc:spChg chg="del mod">
          <ac:chgData name="Iain Robertson" userId="d3307d71-e0df-4e1b-984f-f6cbfcbeee68" providerId="ADAL" clId="{BEE55D43-DEE9-40D4-B662-7C2D8DF119DD}" dt="2024-02-26T15:52:15.530" v="2574" actId="478"/>
          <ac:spMkLst>
            <pc:docMk/>
            <pc:sldMk cId="3318308998" sldId="267"/>
            <ac:spMk id="2" creationId="{1DB0D34A-A0A6-933E-8162-2872D0393C26}"/>
          </ac:spMkLst>
        </pc:spChg>
        <pc:spChg chg="mod">
          <ac:chgData name="Iain Robertson" userId="d3307d71-e0df-4e1b-984f-f6cbfcbeee68" providerId="ADAL" clId="{BEE55D43-DEE9-40D4-B662-7C2D8DF119DD}" dt="2024-02-26T15:52:52.748" v="2582" actId="404"/>
          <ac:spMkLst>
            <pc:docMk/>
            <pc:sldMk cId="3318308998" sldId="267"/>
            <ac:spMk id="6" creationId="{41712114-EB69-88D5-B7DA-CF5CE0B066AC}"/>
          </ac:spMkLst>
        </pc:spChg>
        <pc:picChg chg="mod">
          <ac:chgData name="Iain Robertson" userId="d3307d71-e0df-4e1b-984f-f6cbfcbeee68" providerId="ADAL" clId="{BEE55D43-DEE9-40D4-B662-7C2D8DF119DD}" dt="2024-02-26T15:52:20.332" v="2575" actId="1076"/>
          <ac:picMkLst>
            <pc:docMk/>
            <pc:sldMk cId="3318308998" sldId="267"/>
            <ac:picMk id="3" creationId="{9762648F-FE62-52FC-D102-4BCC0EB4BA6A}"/>
          </ac:picMkLst>
        </pc:picChg>
      </pc:sldChg>
      <pc:sldChg chg="modSp new del mod">
        <pc:chgData name="Iain Robertson" userId="d3307d71-e0df-4e1b-984f-f6cbfcbeee68" providerId="ADAL" clId="{BEE55D43-DEE9-40D4-B662-7C2D8DF119DD}" dt="2024-02-23T12:46:56.477" v="1529" actId="2696"/>
        <pc:sldMkLst>
          <pc:docMk/>
          <pc:sldMk cId="2632002273" sldId="268"/>
        </pc:sldMkLst>
        <pc:spChg chg="mod">
          <ac:chgData name="Iain Robertson" userId="d3307d71-e0df-4e1b-984f-f6cbfcbeee68" providerId="ADAL" clId="{BEE55D43-DEE9-40D4-B662-7C2D8DF119DD}" dt="2024-02-23T10:57:25.427" v="38" actId="20577"/>
          <ac:spMkLst>
            <pc:docMk/>
            <pc:sldMk cId="2632002273" sldId="268"/>
            <ac:spMk id="2" creationId="{6B8F247C-E7E1-8021-75F8-7D8DCEF3953D}"/>
          </ac:spMkLst>
        </pc:spChg>
        <pc:spChg chg="mod">
          <ac:chgData name="Iain Robertson" userId="d3307d71-e0df-4e1b-984f-f6cbfcbeee68" providerId="ADAL" clId="{BEE55D43-DEE9-40D4-B662-7C2D8DF119DD}" dt="2024-02-23T11:29:57.594" v="1206" actId="20577"/>
          <ac:spMkLst>
            <pc:docMk/>
            <pc:sldMk cId="2632002273" sldId="268"/>
            <ac:spMk id="3" creationId="{895B0C12-DFD4-E73B-55C9-EACA090AC15B}"/>
          </ac:spMkLst>
        </pc:spChg>
      </pc:sldChg>
      <pc:sldChg chg="addSp delSp modSp new del mod modClrScheme delAnim modAnim chgLayout modNotesTx">
        <pc:chgData name="Iain Robertson" userId="d3307d71-e0df-4e1b-984f-f6cbfcbeee68" providerId="ADAL" clId="{BEE55D43-DEE9-40D4-B662-7C2D8DF119DD}" dt="2024-02-26T15:31:51.379" v="2379" actId="2696"/>
        <pc:sldMkLst>
          <pc:docMk/>
          <pc:sldMk cId="2129646249" sldId="269"/>
        </pc:sldMkLst>
        <pc:spChg chg="add mod">
          <ac:chgData name="Iain Robertson" userId="d3307d71-e0df-4e1b-984f-f6cbfcbeee68" providerId="ADAL" clId="{BEE55D43-DEE9-40D4-B662-7C2D8DF119DD}" dt="2024-02-26T12:26:58.434" v="1950" actId="1076"/>
          <ac:spMkLst>
            <pc:docMk/>
            <pc:sldMk cId="2129646249" sldId="269"/>
            <ac:spMk id="2" creationId="{126F0D05-AAA2-1DE4-797B-4AB1199F0AF0}"/>
          </ac:spMkLst>
        </pc:spChg>
        <pc:spChg chg="del">
          <ac:chgData name="Iain Robertson" userId="d3307d71-e0df-4e1b-984f-f6cbfcbeee68" providerId="ADAL" clId="{BEE55D43-DEE9-40D4-B662-7C2D8DF119DD}" dt="2024-02-23T11:11:35.219" v="1089" actId="478"/>
          <ac:spMkLst>
            <pc:docMk/>
            <pc:sldMk cId="2129646249" sldId="269"/>
            <ac:spMk id="2" creationId="{8A6D3FC3-CF54-D173-BF77-17FF17BD4AE8}"/>
          </ac:spMkLst>
        </pc:spChg>
        <pc:spChg chg="add del mod">
          <ac:chgData name="Iain Robertson" userId="d3307d71-e0df-4e1b-984f-f6cbfcbeee68" providerId="ADAL" clId="{BEE55D43-DEE9-40D4-B662-7C2D8DF119DD}" dt="2024-02-26T12:39:38.355" v="2186" actId="21"/>
          <ac:spMkLst>
            <pc:docMk/>
            <pc:sldMk cId="2129646249" sldId="269"/>
            <ac:spMk id="3" creationId="{266F1A3D-13F0-A070-2DDE-F436BF0AFBA8}"/>
          </ac:spMkLst>
        </pc:spChg>
        <pc:spChg chg="del mod">
          <ac:chgData name="Iain Robertson" userId="d3307d71-e0df-4e1b-984f-f6cbfcbeee68" providerId="ADAL" clId="{BEE55D43-DEE9-40D4-B662-7C2D8DF119DD}" dt="2024-02-23T11:11:37.697" v="1091" actId="478"/>
          <ac:spMkLst>
            <pc:docMk/>
            <pc:sldMk cId="2129646249" sldId="269"/>
            <ac:spMk id="3" creationId="{A0E69668-8FFF-AE50-ADF1-BC6E857E3D1B}"/>
          </ac:spMkLst>
        </pc:spChg>
        <pc:spChg chg="add del mod">
          <ac:chgData name="Iain Robertson" userId="d3307d71-e0df-4e1b-984f-f6cbfcbeee68" providerId="ADAL" clId="{BEE55D43-DEE9-40D4-B662-7C2D8DF119DD}" dt="2024-02-26T15:31:21.668" v="2373" actId="21"/>
          <ac:spMkLst>
            <pc:docMk/>
            <pc:sldMk cId="2129646249" sldId="269"/>
            <ac:spMk id="4" creationId="{3AFCC709-0547-B03A-C026-FBD54F665C4F}"/>
          </ac:spMkLst>
        </pc:spChg>
        <pc:spChg chg="add mod">
          <ac:chgData name="Iain Robertson" userId="d3307d71-e0df-4e1b-984f-f6cbfcbeee68" providerId="ADAL" clId="{BEE55D43-DEE9-40D4-B662-7C2D8DF119DD}" dt="2024-02-26T15:31:21.668" v="2373" actId="21"/>
          <ac:spMkLst>
            <pc:docMk/>
            <pc:sldMk cId="2129646249" sldId="269"/>
            <ac:spMk id="11" creationId="{60F6BD8D-FF1D-10AB-CBAC-88B4D07C5FC7}"/>
          </ac:spMkLst>
        </pc:spChg>
        <pc:picChg chg="add mod">
          <ac:chgData name="Iain Robertson" userId="d3307d71-e0df-4e1b-984f-f6cbfcbeee68" providerId="ADAL" clId="{BEE55D43-DEE9-40D4-B662-7C2D8DF119DD}" dt="2024-02-26T12:32:32.158" v="2150" actId="1076"/>
          <ac:picMkLst>
            <pc:docMk/>
            <pc:sldMk cId="2129646249" sldId="269"/>
            <ac:picMk id="5" creationId="{0D60D556-33B8-6016-3220-B25D987F88E9}"/>
          </ac:picMkLst>
        </pc:picChg>
        <pc:picChg chg="add mod">
          <ac:chgData name="Iain Robertson" userId="d3307d71-e0df-4e1b-984f-f6cbfcbeee68" providerId="ADAL" clId="{BEE55D43-DEE9-40D4-B662-7C2D8DF119DD}" dt="2024-02-26T12:32:35.425" v="2151" actId="1076"/>
          <ac:picMkLst>
            <pc:docMk/>
            <pc:sldMk cId="2129646249" sldId="269"/>
            <ac:picMk id="6" creationId="{090CEA96-8006-F958-E572-1D590EA6EEBF}"/>
          </ac:picMkLst>
        </pc:picChg>
        <pc:picChg chg="add del mod">
          <ac:chgData name="Iain Robertson" userId="d3307d71-e0df-4e1b-984f-f6cbfcbeee68" providerId="ADAL" clId="{BEE55D43-DEE9-40D4-B662-7C2D8DF119DD}" dt="2024-02-26T12:42:03.654" v="2223"/>
          <ac:picMkLst>
            <pc:docMk/>
            <pc:sldMk cId="2129646249" sldId="269"/>
            <ac:picMk id="7" creationId="{453116AE-6DBE-6C87-0C77-DC8C26D0BA63}"/>
          </ac:picMkLst>
        </pc:picChg>
        <pc:picChg chg="add del mod">
          <ac:chgData name="Iain Robertson" userId="d3307d71-e0df-4e1b-984f-f6cbfcbeee68" providerId="ADAL" clId="{BEE55D43-DEE9-40D4-B662-7C2D8DF119DD}" dt="2024-02-26T15:30:01.857" v="2371" actId="478"/>
          <ac:picMkLst>
            <pc:docMk/>
            <pc:sldMk cId="2129646249" sldId="269"/>
            <ac:picMk id="8" creationId="{32078E35-8B41-4205-6E5F-9525F9E02952}"/>
          </ac:picMkLst>
        </pc:picChg>
        <pc:picChg chg="add del mod">
          <ac:chgData name="Iain Robertson" userId="d3307d71-e0df-4e1b-984f-f6cbfcbeee68" providerId="ADAL" clId="{BEE55D43-DEE9-40D4-B662-7C2D8DF119DD}" dt="2024-02-26T12:39:35.111" v="2185" actId="478"/>
          <ac:picMkLst>
            <pc:docMk/>
            <pc:sldMk cId="2129646249" sldId="269"/>
            <ac:picMk id="10" creationId="{F7C17993-5402-D4BE-0C44-4061231A1A4E}"/>
          </ac:picMkLst>
        </pc:picChg>
        <pc:picChg chg="add mod">
          <ac:chgData name="Iain Robertson" userId="d3307d71-e0df-4e1b-984f-f6cbfcbeee68" providerId="ADAL" clId="{BEE55D43-DEE9-40D4-B662-7C2D8DF119DD}" dt="2024-02-26T15:12:14.536" v="2225" actId="1076"/>
          <ac:picMkLst>
            <pc:docMk/>
            <pc:sldMk cId="2129646249" sldId="269"/>
            <ac:picMk id="12" creationId="{781C6817-EB62-FB3A-C74A-3B6EAD63805B}"/>
          </ac:picMkLst>
        </pc:picChg>
        <pc:picChg chg="add del mod">
          <ac:chgData name="Iain Robertson" userId="d3307d71-e0df-4e1b-984f-f6cbfcbeee68" providerId="ADAL" clId="{BEE55D43-DEE9-40D4-B662-7C2D8DF119DD}" dt="2024-02-23T12:33:49.975" v="1363" actId="478"/>
          <ac:picMkLst>
            <pc:docMk/>
            <pc:sldMk cId="2129646249" sldId="269"/>
            <ac:picMk id="13" creationId="{F7AD9E9D-415F-807A-FB2A-857B35068771}"/>
          </ac:picMkLst>
        </pc:picChg>
        <pc:picChg chg="add del mod">
          <ac:chgData name="Iain Robertson" userId="d3307d71-e0df-4e1b-984f-f6cbfcbeee68" providerId="ADAL" clId="{BEE55D43-DEE9-40D4-B662-7C2D8DF119DD}" dt="2024-02-23T12:32:16.213" v="1262" actId="478"/>
          <ac:picMkLst>
            <pc:docMk/>
            <pc:sldMk cId="2129646249" sldId="269"/>
            <ac:picMk id="14" creationId="{A69C4313-9190-F927-9304-08832363C7DE}"/>
          </ac:picMkLst>
        </pc:picChg>
        <pc:picChg chg="add del mod">
          <ac:chgData name="Iain Robertson" userId="d3307d71-e0df-4e1b-984f-f6cbfcbeee68" providerId="ADAL" clId="{BEE55D43-DEE9-40D4-B662-7C2D8DF119DD}" dt="2024-02-26T12:21:50.470" v="1871" actId="478"/>
          <ac:picMkLst>
            <pc:docMk/>
            <pc:sldMk cId="2129646249" sldId="269"/>
            <ac:picMk id="16" creationId="{9741FD95-2BB7-F2D3-334E-2EBFA1401F16}"/>
          </ac:picMkLst>
        </pc:picChg>
        <pc:picChg chg="add del">
          <ac:chgData name="Iain Robertson" userId="d3307d71-e0df-4e1b-984f-f6cbfcbeee68" providerId="ADAL" clId="{BEE55D43-DEE9-40D4-B662-7C2D8DF119DD}" dt="2024-02-23T12:40:48.997" v="1513" actId="478"/>
          <ac:picMkLst>
            <pc:docMk/>
            <pc:sldMk cId="2129646249" sldId="269"/>
            <ac:picMk id="18" creationId="{84163C6D-3CCA-E78D-963F-1EE9D0A69B90}"/>
          </ac:picMkLst>
        </pc:picChg>
        <pc:picChg chg="add del mod">
          <ac:chgData name="Iain Robertson" userId="d3307d71-e0df-4e1b-984f-f6cbfcbeee68" providerId="ADAL" clId="{BEE55D43-DEE9-40D4-B662-7C2D8DF119DD}" dt="2024-02-23T12:42:26.941" v="1516" actId="478"/>
          <ac:picMkLst>
            <pc:docMk/>
            <pc:sldMk cId="2129646249" sldId="269"/>
            <ac:picMk id="20" creationId="{5726816D-A140-AB9A-3ADA-FEDE6BA8BDE8}"/>
          </ac:picMkLst>
        </pc:picChg>
        <pc:picChg chg="add del mod">
          <ac:chgData name="Iain Robertson" userId="d3307d71-e0df-4e1b-984f-f6cbfcbeee68" providerId="ADAL" clId="{BEE55D43-DEE9-40D4-B662-7C2D8DF119DD}" dt="2024-02-23T12:43:25.344" v="1521" actId="478"/>
          <ac:picMkLst>
            <pc:docMk/>
            <pc:sldMk cId="2129646249" sldId="269"/>
            <ac:picMk id="22" creationId="{C02517C3-06DC-A6FA-D2AD-CFCD06888E69}"/>
          </ac:picMkLst>
        </pc:picChg>
        <pc:picChg chg="add del mod">
          <ac:chgData name="Iain Robertson" userId="d3307d71-e0df-4e1b-984f-f6cbfcbeee68" providerId="ADAL" clId="{BEE55D43-DEE9-40D4-B662-7C2D8DF119DD}" dt="2024-02-26T12:21:54.429" v="1872" actId="478"/>
          <ac:picMkLst>
            <pc:docMk/>
            <pc:sldMk cId="2129646249" sldId="269"/>
            <ac:picMk id="24" creationId="{6D995BF2-E67A-3C6C-C743-E6E8D890B707}"/>
          </ac:picMkLst>
        </pc:picChg>
      </pc:sldChg>
      <pc:sldChg chg="addSp delSp modSp new mod modNotesTx">
        <pc:chgData name="Iain Robertson" userId="d3307d71-e0df-4e1b-984f-f6cbfcbeee68" providerId="ADAL" clId="{BEE55D43-DEE9-40D4-B662-7C2D8DF119DD}" dt="2024-02-26T17:22:57.827" v="4124" actId="20577"/>
        <pc:sldMkLst>
          <pc:docMk/>
          <pc:sldMk cId="1513737072" sldId="270"/>
        </pc:sldMkLst>
        <pc:spChg chg="del">
          <ac:chgData name="Iain Robertson" userId="d3307d71-e0df-4e1b-984f-f6cbfcbeee68" providerId="ADAL" clId="{BEE55D43-DEE9-40D4-B662-7C2D8DF119DD}" dt="2024-02-23T12:25:11.341" v="1213" actId="478"/>
          <ac:spMkLst>
            <pc:docMk/>
            <pc:sldMk cId="1513737072" sldId="270"/>
            <ac:spMk id="2" creationId="{7CB7E251-9B95-0203-4AD9-F912130DABA0}"/>
          </ac:spMkLst>
        </pc:spChg>
        <pc:spChg chg="add mod">
          <ac:chgData name="Iain Robertson" userId="d3307d71-e0df-4e1b-984f-f6cbfcbeee68" providerId="ADAL" clId="{BEE55D43-DEE9-40D4-B662-7C2D8DF119DD}" dt="2024-02-26T15:50:36.027" v="2541" actId="113"/>
          <ac:spMkLst>
            <pc:docMk/>
            <pc:sldMk cId="1513737072" sldId="270"/>
            <ac:spMk id="2" creationId="{8545312C-21B1-8AEA-FB5D-E9145EDCA195}"/>
          </ac:spMkLst>
        </pc:spChg>
        <pc:picChg chg="add mod">
          <ac:chgData name="Iain Robertson" userId="d3307d71-e0df-4e1b-984f-f6cbfcbeee68" providerId="ADAL" clId="{BEE55D43-DEE9-40D4-B662-7C2D8DF119DD}" dt="2024-02-26T15:31:59.066" v="2380" actId="14100"/>
          <ac:picMkLst>
            <pc:docMk/>
            <pc:sldMk cId="1513737072" sldId="270"/>
            <ac:picMk id="3" creationId="{70056938-6CB0-8BF1-990D-386DE78DFB15}"/>
          </ac:picMkLst>
        </pc:picChg>
      </pc:sldChg>
      <pc:sldChg chg="addSp modSp mod delDesignElem modNotesTx">
        <pc:chgData name="Iain Robertson" userId="d3307d71-e0df-4e1b-984f-f6cbfcbeee68" providerId="ADAL" clId="{BEE55D43-DEE9-40D4-B662-7C2D8DF119DD}" dt="2024-02-26T17:22:16.677" v="4120" actId="20577"/>
        <pc:sldMkLst>
          <pc:docMk/>
          <pc:sldMk cId="471203332" sldId="271"/>
        </pc:sldMkLst>
        <pc:picChg chg="add mod">
          <ac:chgData name="Iain Robertson" userId="d3307d71-e0df-4e1b-984f-f6cbfcbeee68" providerId="ADAL" clId="{BEE55D43-DEE9-40D4-B662-7C2D8DF119DD}" dt="2024-02-26T16:03:08.184" v="2638" actId="1076"/>
          <ac:picMkLst>
            <pc:docMk/>
            <pc:sldMk cId="471203332" sldId="271"/>
            <ac:picMk id="3" creationId="{FBF4996C-B384-FF41-6D55-8977F852DABA}"/>
          </ac:picMkLst>
        </pc:picChg>
        <pc:picChg chg="mod">
          <ac:chgData name="Iain Robertson" userId="d3307d71-e0df-4e1b-984f-f6cbfcbeee68" providerId="ADAL" clId="{BEE55D43-DEE9-40D4-B662-7C2D8DF119DD}" dt="2024-02-26T16:03:02.900" v="2637" actId="14100"/>
          <ac:picMkLst>
            <pc:docMk/>
            <pc:sldMk cId="471203332" sldId="271"/>
            <ac:picMk id="10" creationId="{1A07C9BC-860D-09F1-0B0E-F390E9ED70B0}"/>
          </ac:picMkLst>
        </pc:picChg>
        <pc:picChg chg="mod">
          <ac:chgData name="Iain Robertson" userId="d3307d71-e0df-4e1b-984f-f6cbfcbeee68" providerId="ADAL" clId="{BEE55D43-DEE9-40D4-B662-7C2D8DF119DD}" dt="2024-02-26T16:03:15.053" v="2639" actId="1076"/>
          <ac:picMkLst>
            <pc:docMk/>
            <pc:sldMk cId="471203332" sldId="271"/>
            <ac:picMk id="11" creationId="{9BF912E2-2035-B6E4-12A7-9B85D76706EE}"/>
          </ac:picMkLst>
        </pc:picChg>
        <pc:picChg chg="mod">
          <ac:chgData name="Iain Robertson" userId="d3307d71-e0df-4e1b-984f-f6cbfcbeee68" providerId="ADAL" clId="{BEE55D43-DEE9-40D4-B662-7C2D8DF119DD}" dt="2024-02-26T16:03:17.792" v="2640" actId="1076"/>
          <ac:picMkLst>
            <pc:docMk/>
            <pc:sldMk cId="471203332" sldId="271"/>
            <ac:picMk id="13" creationId="{491408B5-108A-BC80-1ABD-A16A64DE4B0C}"/>
          </ac:picMkLst>
        </pc:picChg>
        <pc:picChg chg="mod">
          <ac:chgData name="Iain Robertson" userId="d3307d71-e0df-4e1b-984f-f6cbfcbeee68" providerId="ADAL" clId="{BEE55D43-DEE9-40D4-B662-7C2D8DF119DD}" dt="2024-02-26T16:02:37.482" v="2630" actId="1076"/>
          <ac:picMkLst>
            <pc:docMk/>
            <pc:sldMk cId="471203332" sldId="271"/>
            <ac:picMk id="14" creationId="{16B69444-0359-5B4E-2BD2-AD025A18A847}"/>
          </ac:picMkLst>
        </pc:picChg>
        <pc:picChg chg="mod">
          <ac:chgData name="Iain Robertson" userId="d3307d71-e0df-4e1b-984f-f6cbfcbeee68" providerId="ADAL" clId="{BEE55D43-DEE9-40D4-B662-7C2D8DF119DD}" dt="2024-02-26T16:02:26.347" v="2627" actId="1076"/>
          <ac:picMkLst>
            <pc:docMk/>
            <pc:sldMk cId="471203332" sldId="271"/>
            <ac:picMk id="17" creationId="{B4C39106-798D-29F7-BE3C-C4AE53B1BBAC}"/>
          </ac:picMkLst>
        </pc:picChg>
        <pc:inkChg chg="add">
          <ac:chgData name="Iain Robertson" userId="d3307d71-e0df-4e1b-984f-f6cbfcbeee68" providerId="ADAL" clId="{BEE55D43-DEE9-40D4-B662-7C2D8DF119DD}" dt="2024-02-26T15:59:12.481" v="2619" actId="9405"/>
          <ac:inkMkLst>
            <pc:docMk/>
            <pc:sldMk cId="471203332" sldId="271"/>
            <ac:inkMk id="4" creationId="{A4D8813C-F726-BDFA-2EDA-60C56024680F}"/>
          </ac:inkMkLst>
        </pc:inkChg>
        <pc:inkChg chg="add">
          <ac:chgData name="Iain Robertson" userId="d3307d71-e0df-4e1b-984f-f6cbfcbeee68" providerId="ADAL" clId="{BEE55D43-DEE9-40D4-B662-7C2D8DF119DD}" dt="2024-02-26T15:59:16.942" v="2620" actId="9405"/>
          <ac:inkMkLst>
            <pc:docMk/>
            <pc:sldMk cId="471203332" sldId="271"/>
            <ac:inkMk id="5" creationId="{D8ED278F-AFB2-73A2-E310-6FDBC9615A2D}"/>
          </ac:inkMkLst>
        </pc:inkChg>
        <pc:inkChg chg="add">
          <ac:chgData name="Iain Robertson" userId="d3307d71-e0df-4e1b-984f-f6cbfcbeee68" providerId="ADAL" clId="{BEE55D43-DEE9-40D4-B662-7C2D8DF119DD}" dt="2024-02-26T15:59:22.024" v="2621" actId="9405"/>
          <ac:inkMkLst>
            <pc:docMk/>
            <pc:sldMk cId="471203332" sldId="271"/>
            <ac:inkMk id="6" creationId="{6D26BD22-5228-414C-FDEE-C91D6A0D8DD1}"/>
          </ac:inkMkLst>
        </pc:inkChg>
      </pc:sldChg>
      <pc:sldChg chg="addSp modSp mod delDesignElem">
        <pc:chgData name="Iain Robertson" userId="d3307d71-e0df-4e1b-984f-f6cbfcbeee68" providerId="ADAL" clId="{BEE55D43-DEE9-40D4-B662-7C2D8DF119DD}" dt="2024-02-26T12:38:01.668" v="2170" actId="1076"/>
        <pc:sldMkLst>
          <pc:docMk/>
          <pc:sldMk cId="207237135" sldId="272"/>
        </pc:sldMkLst>
        <pc:spChg chg="mod">
          <ac:chgData name="Iain Robertson" userId="d3307d71-e0df-4e1b-984f-f6cbfcbeee68" providerId="ADAL" clId="{BEE55D43-DEE9-40D4-B662-7C2D8DF119DD}" dt="2024-02-26T12:37:48.355" v="2167" actId="1076"/>
          <ac:spMkLst>
            <pc:docMk/>
            <pc:sldMk cId="207237135" sldId="272"/>
            <ac:spMk id="2" creationId="{DD4A0347-095F-75B8-9519-76069193CEB9}"/>
          </ac:spMkLst>
        </pc:spChg>
        <pc:graphicFrameChg chg="mod">
          <ac:chgData name="Iain Robertson" userId="d3307d71-e0df-4e1b-984f-f6cbfcbeee68" providerId="ADAL" clId="{BEE55D43-DEE9-40D4-B662-7C2D8DF119DD}" dt="2024-02-26T12:37:18.796" v="2162" actId="1076"/>
          <ac:graphicFrameMkLst>
            <pc:docMk/>
            <pc:sldMk cId="207237135" sldId="272"/>
            <ac:graphicFrameMk id="5" creationId="{1AA009F4-A09B-9290-9E89-6E5F4F0F7D74}"/>
          </ac:graphicFrameMkLst>
        </pc:graphicFrameChg>
        <pc:picChg chg="add mod">
          <ac:chgData name="Iain Robertson" userId="d3307d71-e0df-4e1b-984f-f6cbfcbeee68" providerId="ADAL" clId="{BEE55D43-DEE9-40D4-B662-7C2D8DF119DD}" dt="2024-02-26T12:38:01.668" v="2170" actId="1076"/>
          <ac:picMkLst>
            <pc:docMk/>
            <pc:sldMk cId="207237135" sldId="272"/>
            <ac:picMk id="3" creationId="{FC8CA36B-F184-671B-ED28-75159685CBC8}"/>
          </ac:picMkLst>
        </pc:picChg>
      </pc:sldChg>
      <pc:sldChg chg="addSp delSp modSp new mod modAnim modNotesTx">
        <pc:chgData name="Iain Robertson" userId="d3307d71-e0df-4e1b-984f-f6cbfcbeee68" providerId="ADAL" clId="{BEE55D43-DEE9-40D4-B662-7C2D8DF119DD}" dt="2024-02-26T15:13:02.142" v="2231"/>
        <pc:sldMkLst>
          <pc:docMk/>
          <pc:sldMk cId="4270147604" sldId="273"/>
        </pc:sldMkLst>
        <pc:spChg chg="del">
          <ac:chgData name="Iain Robertson" userId="d3307d71-e0df-4e1b-984f-f6cbfcbeee68" providerId="ADAL" clId="{BEE55D43-DEE9-40D4-B662-7C2D8DF119DD}" dt="2024-02-26T12:38:57" v="2176" actId="478"/>
          <ac:spMkLst>
            <pc:docMk/>
            <pc:sldMk cId="4270147604" sldId="273"/>
            <ac:spMk id="2" creationId="{43C7CD93-D359-1A7C-8DCC-48D23540DA07}"/>
          </ac:spMkLst>
        </pc:spChg>
        <pc:spChg chg="del">
          <ac:chgData name="Iain Robertson" userId="d3307d71-e0df-4e1b-984f-f6cbfcbeee68" providerId="ADAL" clId="{BEE55D43-DEE9-40D4-B662-7C2D8DF119DD}" dt="2024-02-26T12:38:59.881" v="2177" actId="478"/>
          <ac:spMkLst>
            <pc:docMk/>
            <pc:sldMk cId="4270147604" sldId="273"/>
            <ac:spMk id="3" creationId="{97A28C59-F4D6-F919-3622-C0F0F9E1A855}"/>
          </ac:spMkLst>
        </pc:spChg>
        <pc:spChg chg="add mod">
          <ac:chgData name="Iain Robertson" userId="d3307d71-e0df-4e1b-984f-f6cbfcbeee68" providerId="ADAL" clId="{BEE55D43-DEE9-40D4-B662-7C2D8DF119DD}" dt="2024-02-26T12:40:14.030" v="2203" actId="14100"/>
          <ac:spMkLst>
            <pc:docMk/>
            <pc:sldMk cId="4270147604" sldId="273"/>
            <ac:spMk id="5" creationId="{C316A22F-4903-69AF-859E-20AAA45C6CFC}"/>
          </ac:spMkLst>
        </pc:spChg>
        <pc:picChg chg="add mod">
          <ac:chgData name="Iain Robertson" userId="d3307d71-e0df-4e1b-984f-f6cbfcbeee68" providerId="ADAL" clId="{BEE55D43-DEE9-40D4-B662-7C2D8DF119DD}" dt="2024-02-26T12:39:49.297" v="2190" actId="1076"/>
          <ac:picMkLst>
            <pc:docMk/>
            <pc:sldMk cId="4270147604" sldId="273"/>
            <ac:picMk id="4" creationId="{13A56555-4EF0-A749-A4A0-1C4FEFFB8945}"/>
          </ac:picMkLst>
        </pc:picChg>
      </pc:sldChg>
    </pc:docChg>
  </pc:docChgLst>
  <pc:docChgLst>
    <pc:chgData name="Grace Milne" userId="S::gracemilne@aberdeencity.gov.uk::750823e5-8e85-41f3-b06a-b888b144b76c" providerId="AD" clId="Web-{8827CE56-BADF-89E1-2248-CC65ADE66401}"/>
    <pc:docChg chg="modSld">
      <pc:chgData name="Grace Milne" userId="S::gracemilne@aberdeencity.gov.uk::750823e5-8e85-41f3-b06a-b888b144b76c" providerId="AD" clId="Web-{8827CE56-BADF-89E1-2248-CC65ADE66401}" dt="2024-03-13T10:56:33.646" v="1" actId="1076"/>
      <pc:docMkLst>
        <pc:docMk/>
      </pc:docMkLst>
      <pc:sldChg chg="modSp">
        <pc:chgData name="Grace Milne" userId="S::gracemilne@aberdeencity.gov.uk::750823e5-8e85-41f3-b06a-b888b144b76c" providerId="AD" clId="Web-{8827CE56-BADF-89E1-2248-CC65ADE66401}" dt="2024-03-13T10:56:33.646" v="1" actId="1076"/>
        <pc:sldMkLst>
          <pc:docMk/>
          <pc:sldMk cId="2167038076" sldId="262"/>
        </pc:sldMkLst>
        <pc:picChg chg="mod">
          <ac:chgData name="Grace Milne" userId="S::gracemilne@aberdeencity.gov.uk::750823e5-8e85-41f3-b06a-b888b144b76c" providerId="AD" clId="Web-{8827CE56-BADF-89E1-2248-CC65ADE66401}" dt="2024-03-13T10:56:33.646" v="1" actId="1076"/>
          <ac:picMkLst>
            <pc:docMk/>
            <pc:sldMk cId="2167038076" sldId="262"/>
            <ac:picMk id="1026" creationId="{CF640374-8646-5899-20D9-7E64D750DB4F}"/>
          </ac:picMkLst>
        </pc:picChg>
      </pc:sldChg>
    </pc:docChg>
  </pc:docChgLst>
  <pc:docChgLst>
    <pc:chgData name="Carol Jack" userId="b689e597-376e-4ff6-85d8-95d733a876a9" providerId="ADAL" clId="{6E00B5ED-A3D3-44E3-B0CA-D167759C4C87}"/>
    <pc:docChg chg="undo custSel addSld delSld modSld sldOrd">
      <pc:chgData name="Carol Jack" userId="b689e597-376e-4ff6-85d8-95d733a876a9" providerId="ADAL" clId="{6E00B5ED-A3D3-44E3-B0CA-D167759C4C87}" dt="2024-02-23T10:27:09.326" v="2781" actId="20577"/>
      <pc:docMkLst>
        <pc:docMk/>
      </pc:docMkLst>
      <pc:sldChg chg="addSp delSp modSp del mod ord">
        <pc:chgData name="Carol Jack" userId="b689e597-376e-4ff6-85d8-95d733a876a9" providerId="ADAL" clId="{6E00B5ED-A3D3-44E3-B0CA-D167759C4C87}" dt="2024-02-14T20:32:52.549" v="373" actId="2696"/>
        <pc:sldMkLst>
          <pc:docMk/>
          <pc:sldMk cId="3696516341" sldId="256"/>
        </pc:sldMkLst>
        <pc:spChg chg="mod">
          <ac:chgData name="Carol Jack" userId="b689e597-376e-4ff6-85d8-95d733a876a9" providerId="ADAL" clId="{6E00B5ED-A3D3-44E3-B0CA-D167759C4C87}" dt="2024-02-14T20:31:17.060" v="354" actId="21"/>
          <ac:spMkLst>
            <pc:docMk/>
            <pc:sldMk cId="3696516341" sldId="256"/>
            <ac:spMk id="2" creationId="{2FE8C97C-B702-9100-4CE6-598DD7DDD5CF}"/>
          </ac:spMkLst>
        </pc:spChg>
        <pc:spChg chg="del">
          <ac:chgData name="Carol Jack" userId="b689e597-376e-4ff6-85d8-95d733a876a9" providerId="ADAL" clId="{6E00B5ED-A3D3-44E3-B0CA-D167759C4C87}" dt="2024-02-14T20:19:24.457" v="270" actId="478"/>
          <ac:spMkLst>
            <pc:docMk/>
            <pc:sldMk cId="3696516341" sldId="256"/>
            <ac:spMk id="3" creationId="{F3D4B81D-C5F3-6F1A-66B1-A80036840191}"/>
          </ac:spMkLst>
        </pc:spChg>
        <pc:spChg chg="add del mod">
          <ac:chgData name="Carol Jack" userId="b689e597-376e-4ff6-85d8-95d733a876a9" providerId="ADAL" clId="{6E00B5ED-A3D3-44E3-B0CA-D167759C4C87}" dt="2024-02-14T20:31:41.987" v="360"/>
          <ac:spMkLst>
            <pc:docMk/>
            <pc:sldMk cId="3696516341" sldId="256"/>
            <ac:spMk id="5" creationId="{D9641F19-4E79-41EC-03DA-92ADB114CA09}"/>
          </ac:spMkLst>
        </pc:spChg>
      </pc:sldChg>
      <pc:sldChg chg="addSp delSp modSp new mod">
        <pc:chgData name="Carol Jack" userId="b689e597-376e-4ff6-85d8-95d733a876a9" providerId="ADAL" clId="{6E00B5ED-A3D3-44E3-B0CA-D167759C4C87}" dt="2024-02-16T11:09:28.775" v="1393" actId="14100"/>
        <pc:sldMkLst>
          <pc:docMk/>
          <pc:sldMk cId="1558942484" sldId="257"/>
        </pc:sldMkLst>
        <pc:spChg chg="del mod">
          <ac:chgData name="Carol Jack" userId="b689e597-376e-4ff6-85d8-95d733a876a9" providerId="ADAL" clId="{6E00B5ED-A3D3-44E3-B0CA-D167759C4C87}" dt="2024-02-14T21:07:35.832" v="1093" actId="478"/>
          <ac:spMkLst>
            <pc:docMk/>
            <pc:sldMk cId="1558942484" sldId="257"/>
            <ac:spMk id="2" creationId="{9306F0D5-1423-D199-5633-DA65F478D96F}"/>
          </ac:spMkLst>
        </pc:spChg>
        <pc:spChg chg="del">
          <ac:chgData name="Carol Jack" userId="b689e597-376e-4ff6-85d8-95d733a876a9" providerId="ADAL" clId="{6E00B5ED-A3D3-44E3-B0CA-D167759C4C87}" dt="2024-02-14T20:02:58.683" v="1" actId="931"/>
          <ac:spMkLst>
            <pc:docMk/>
            <pc:sldMk cId="1558942484" sldId="257"/>
            <ac:spMk id="3" creationId="{D534EF46-48A9-27A1-E2F0-EBFA989984DF}"/>
          </ac:spMkLst>
        </pc:spChg>
        <pc:spChg chg="add del mod">
          <ac:chgData name="Carol Jack" userId="b689e597-376e-4ff6-85d8-95d733a876a9" providerId="ADAL" clId="{6E00B5ED-A3D3-44E3-B0CA-D167759C4C87}" dt="2024-02-14T20:09:18.613" v="183"/>
          <ac:spMkLst>
            <pc:docMk/>
            <pc:sldMk cId="1558942484" sldId="257"/>
            <ac:spMk id="6" creationId="{C783A337-FD80-0A2C-E5D9-9E27B72D5D21}"/>
          </ac:spMkLst>
        </pc:spChg>
        <pc:spChg chg="add mod">
          <ac:chgData name="Carol Jack" userId="b689e597-376e-4ff6-85d8-95d733a876a9" providerId="ADAL" clId="{6E00B5ED-A3D3-44E3-B0CA-D167759C4C87}" dt="2024-02-16T11:05:56.026" v="1375" actId="6549"/>
          <ac:spMkLst>
            <pc:docMk/>
            <pc:sldMk cId="1558942484" sldId="257"/>
            <ac:spMk id="7" creationId="{7E3A3FA8-68D6-3253-6537-0A1EB2FBCF51}"/>
          </ac:spMkLst>
        </pc:spChg>
        <pc:spChg chg="add del mod">
          <ac:chgData name="Carol Jack" userId="b689e597-376e-4ff6-85d8-95d733a876a9" providerId="ADAL" clId="{6E00B5ED-A3D3-44E3-B0CA-D167759C4C87}" dt="2024-02-14T20:45:46.251" v="578" actId="478"/>
          <ac:spMkLst>
            <pc:docMk/>
            <pc:sldMk cId="1558942484" sldId="257"/>
            <ac:spMk id="9" creationId="{687F892C-84C9-5964-F32E-77453A1D1DFC}"/>
          </ac:spMkLst>
        </pc:spChg>
        <pc:spChg chg="add del mod">
          <ac:chgData name="Carol Jack" userId="b689e597-376e-4ff6-85d8-95d733a876a9" providerId="ADAL" clId="{6E00B5ED-A3D3-44E3-B0CA-D167759C4C87}" dt="2024-02-14T21:07:41.802" v="1094" actId="478"/>
          <ac:spMkLst>
            <pc:docMk/>
            <pc:sldMk cId="1558942484" sldId="257"/>
            <ac:spMk id="16" creationId="{7F244A50-6722-50E4-F59F-DBDB0BACF55C}"/>
          </ac:spMkLst>
        </pc:spChg>
        <pc:picChg chg="add del mod">
          <ac:chgData name="Carol Jack" userId="b689e597-376e-4ff6-85d8-95d733a876a9" providerId="ADAL" clId="{6E00B5ED-A3D3-44E3-B0CA-D167759C4C87}" dt="2024-02-14T20:45:22.429" v="573" actId="478"/>
          <ac:picMkLst>
            <pc:docMk/>
            <pc:sldMk cId="1558942484" sldId="257"/>
            <ac:picMk id="5" creationId="{6B3EBF66-2624-A026-EF57-CCEC82DFD748}"/>
          </ac:picMkLst>
        </pc:picChg>
        <pc:picChg chg="add mod">
          <ac:chgData name="Carol Jack" userId="b689e597-376e-4ff6-85d8-95d733a876a9" providerId="ADAL" clId="{6E00B5ED-A3D3-44E3-B0CA-D167759C4C87}" dt="2024-02-16T11:09:28.775" v="1393" actId="14100"/>
          <ac:picMkLst>
            <pc:docMk/>
            <pc:sldMk cId="1558942484" sldId="257"/>
            <ac:picMk id="10" creationId="{1A07C9BC-860D-09F1-0B0E-F390E9ED70B0}"/>
          </ac:picMkLst>
        </pc:picChg>
        <pc:picChg chg="add mod">
          <ac:chgData name="Carol Jack" userId="b689e597-376e-4ff6-85d8-95d733a876a9" providerId="ADAL" clId="{6E00B5ED-A3D3-44E3-B0CA-D167759C4C87}" dt="2024-02-14T21:07:58.215" v="1098" actId="1076"/>
          <ac:picMkLst>
            <pc:docMk/>
            <pc:sldMk cId="1558942484" sldId="257"/>
            <ac:picMk id="11" creationId="{9BF912E2-2035-B6E4-12A7-9B85D76706EE}"/>
          </ac:picMkLst>
        </pc:picChg>
        <pc:picChg chg="add del mod">
          <ac:chgData name="Carol Jack" userId="b689e597-376e-4ff6-85d8-95d733a876a9" providerId="ADAL" clId="{6E00B5ED-A3D3-44E3-B0CA-D167759C4C87}" dt="2024-02-14T21:11:24.067" v="1104" actId="478"/>
          <ac:picMkLst>
            <pc:docMk/>
            <pc:sldMk cId="1558942484" sldId="257"/>
            <ac:picMk id="12" creationId="{E6F0D6B3-A2C3-A8C9-4AA6-D6D8D1267136}"/>
          </ac:picMkLst>
        </pc:picChg>
        <pc:picChg chg="add mod">
          <ac:chgData name="Carol Jack" userId="b689e597-376e-4ff6-85d8-95d733a876a9" providerId="ADAL" clId="{6E00B5ED-A3D3-44E3-B0CA-D167759C4C87}" dt="2024-02-14T21:08:00.322" v="1099" actId="1076"/>
          <ac:picMkLst>
            <pc:docMk/>
            <pc:sldMk cId="1558942484" sldId="257"/>
            <ac:picMk id="13" creationId="{491408B5-108A-BC80-1ABD-A16A64DE4B0C}"/>
          </ac:picMkLst>
        </pc:picChg>
        <pc:picChg chg="add mod">
          <ac:chgData name="Carol Jack" userId="b689e597-376e-4ff6-85d8-95d733a876a9" providerId="ADAL" clId="{6E00B5ED-A3D3-44E3-B0CA-D167759C4C87}" dt="2024-02-14T21:08:02.052" v="1100" actId="1076"/>
          <ac:picMkLst>
            <pc:docMk/>
            <pc:sldMk cId="1558942484" sldId="257"/>
            <ac:picMk id="14" creationId="{16B69444-0359-5B4E-2BD2-AD025A18A847}"/>
          </ac:picMkLst>
        </pc:picChg>
        <pc:picChg chg="add mod">
          <ac:chgData name="Carol Jack" userId="b689e597-376e-4ff6-85d8-95d733a876a9" providerId="ADAL" clId="{6E00B5ED-A3D3-44E3-B0CA-D167759C4C87}" dt="2024-02-14T21:11:48.305" v="1113" actId="14100"/>
          <ac:picMkLst>
            <pc:docMk/>
            <pc:sldMk cId="1558942484" sldId="257"/>
            <ac:picMk id="17" creationId="{B4C39106-798D-29F7-BE3C-C4AE53B1BBAC}"/>
          </ac:picMkLst>
        </pc:picChg>
      </pc:sldChg>
      <pc:sldChg chg="addSp modSp new mod ord">
        <pc:chgData name="Carol Jack" userId="b689e597-376e-4ff6-85d8-95d733a876a9" providerId="ADAL" clId="{6E00B5ED-A3D3-44E3-B0CA-D167759C4C87}" dt="2024-02-23T10:17:05.528" v="2650"/>
        <pc:sldMkLst>
          <pc:docMk/>
          <pc:sldMk cId="3185078163" sldId="258"/>
        </pc:sldMkLst>
        <pc:spChg chg="mod">
          <ac:chgData name="Carol Jack" userId="b689e597-376e-4ff6-85d8-95d733a876a9" providerId="ADAL" clId="{6E00B5ED-A3D3-44E3-B0CA-D167759C4C87}" dt="2024-02-14T20:41:14.965" v="527" actId="1076"/>
          <ac:spMkLst>
            <pc:docMk/>
            <pc:sldMk cId="3185078163" sldId="258"/>
            <ac:spMk id="2" creationId="{D47E139B-F5C0-314F-416A-1346096549EB}"/>
          </ac:spMkLst>
        </pc:spChg>
        <pc:spChg chg="mod">
          <ac:chgData name="Carol Jack" userId="b689e597-376e-4ff6-85d8-95d733a876a9" providerId="ADAL" clId="{6E00B5ED-A3D3-44E3-B0CA-D167759C4C87}" dt="2024-02-14T21:12:17.820" v="1118" actId="1076"/>
          <ac:spMkLst>
            <pc:docMk/>
            <pc:sldMk cId="3185078163" sldId="258"/>
            <ac:spMk id="3" creationId="{7A7CD295-F906-29A7-4C56-B5283DB62C09}"/>
          </ac:spMkLst>
        </pc:spChg>
        <pc:picChg chg="add mod">
          <ac:chgData name="Carol Jack" userId="b689e597-376e-4ff6-85d8-95d733a876a9" providerId="ADAL" clId="{6E00B5ED-A3D3-44E3-B0CA-D167759C4C87}" dt="2024-02-14T21:12:21.169" v="1119" actId="1076"/>
          <ac:picMkLst>
            <pc:docMk/>
            <pc:sldMk cId="3185078163" sldId="258"/>
            <ac:picMk id="5" creationId="{F2C08398-1E5F-30B5-C8D4-DAE6CC9A6D5B}"/>
          </ac:picMkLst>
        </pc:picChg>
        <pc:picChg chg="add mod">
          <ac:chgData name="Carol Jack" userId="b689e597-376e-4ff6-85d8-95d733a876a9" providerId="ADAL" clId="{6E00B5ED-A3D3-44E3-B0CA-D167759C4C87}" dt="2024-02-14T21:12:27.586" v="1120" actId="14100"/>
          <ac:picMkLst>
            <pc:docMk/>
            <pc:sldMk cId="3185078163" sldId="258"/>
            <ac:picMk id="6" creationId="{E5E0A409-BBC0-ADB0-99FE-6DEADDD34095}"/>
          </ac:picMkLst>
        </pc:picChg>
      </pc:sldChg>
      <pc:sldChg chg="addSp modSp new mod">
        <pc:chgData name="Carol Jack" userId="b689e597-376e-4ff6-85d8-95d733a876a9" providerId="ADAL" clId="{6E00B5ED-A3D3-44E3-B0CA-D167759C4C87}" dt="2024-02-23T10:27:09.326" v="2781" actId="20577"/>
        <pc:sldMkLst>
          <pc:docMk/>
          <pc:sldMk cId="4058143655" sldId="259"/>
        </pc:sldMkLst>
        <pc:spChg chg="mod">
          <ac:chgData name="Carol Jack" userId="b689e597-376e-4ff6-85d8-95d733a876a9" providerId="ADAL" clId="{6E00B5ED-A3D3-44E3-B0CA-D167759C4C87}" dt="2024-02-14T20:06:52.941" v="171" actId="113"/>
          <ac:spMkLst>
            <pc:docMk/>
            <pc:sldMk cId="4058143655" sldId="259"/>
            <ac:spMk id="2" creationId="{116D6EE0-82F5-0113-7E54-AF21F163DB6F}"/>
          </ac:spMkLst>
        </pc:spChg>
        <pc:spChg chg="mod">
          <ac:chgData name="Carol Jack" userId="b689e597-376e-4ff6-85d8-95d733a876a9" providerId="ADAL" clId="{6E00B5ED-A3D3-44E3-B0CA-D167759C4C87}" dt="2024-02-23T10:27:09.326" v="2781" actId="20577"/>
          <ac:spMkLst>
            <pc:docMk/>
            <pc:sldMk cId="4058143655" sldId="259"/>
            <ac:spMk id="3" creationId="{B82802FF-C52F-E382-55C1-DF8070D6CB25}"/>
          </ac:spMkLst>
        </pc:spChg>
        <pc:picChg chg="add mod">
          <ac:chgData name="Carol Jack" userId="b689e597-376e-4ff6-85d8-95d733a876a9" providerId="ADAL" clId="{6E00B5ED-A3D3-44E3-B0CA-D167759C4C87}" dt="2024-02-14T21:10:49.197" v="1102"/>
          <ac:picMkLst>
            <pc:docMk/>
            <pc:sldMk cId="4058143655" sldId="259"/>
            <ac:picMk id="4" creationId="{262D419D-D647-284A-4B83-7C85ED5AC4B7}"/>
          </ac:picMkLst>
        </pc:picChg>
        <pc:picChg chg="add mod">
          <ac:chgData name="Carol Jack" userId="b689e597-376e-4ff6-85d8-95d733a876a9" providerId="ADAL" clId="{6E00B5ED-A3D3-44E3-B0CA-D167759C4C87}" dt="2024-02-16T11:04:12.538" v="1330" actId="1076"/>
          <ac:picMkLst>
            <pc:docMk/>
            <pc:sldMk cId="4058143655" sldId="259"/>
            <ac:picMk id="5" creationId="{70EBC2C4-DEF7-6B78-E79E-0222767E6DED}"/>
          </ac:picMkLst>
        </pc:picChg>
      </pc:sldChg>
      <pc:sldChg chg="addSp modSp new mod">
        <pc:chgData name="Carol Jack" userId="b689e597-376e-4ff6-85d8-95d733a876a9" providerId="ADAL" clId="{6E00B5ED-A3D3-44E3-B0CA-D167759C4C87}" dt="2024-02-16T11:28:14.253" v="2425" actId="1076"/>
        <pc:sldMkLst>
          <pc:docMk/>
          <pc:sldMk cId="458548300" sldId="260"/>
        </pc:sldMkLst>
        <pc:spChg chg="mod">
          <ac:chgData name="Carol Jack" userId="b689e597-376e-4ff6-85d8-95d733a876a9" providerId="ADAL" clId="{6E00B5ED-A3D3-44E3-B0CA-D167759C4C87}" dt="2024-02-16T11:28:08.662" v="2424" actId="27636"/>
          <ac:spMkLst>
            <pc:docMk/>
            <pc:sldMk cId="458548300" sldId="260"/>
            <ac:spMk id="2" creationId="{DD4A0347-095F-75B8-9519-76069193CEB9}"/>
          </ac:spMkLst>
        </pc:spChg>
        <pc:spChg chg="mod">
          <ac:chgData name="Carol Jack" userId="b689e597-376e-4ff6-85d8-95d733a876a9" providerId="ADAL" clId="{6E00B5ED-A3D3-44E3-B0CA-D167759C4C87}" dt="2024-02-16T11:27:48.029" v="2419" actId="14100"/>
          <ac:spMkLst>
            <pc:docMk/>
            <pc:sldMk cId="458548300" sldId="260"/>
            <ac:spMk id="3" creationId="{A5E3153B-CDE7-268C-AA79-DCB125E6C43B}"/>
          </ac:spMkLst>
        </pc:spChg>
        <pc:picChg chg="add mod">
          <ac:chgData name="Carol Jack" userId="b689e597-376e-4ff6-85d8-95d733a876a9" providerId="ADAL" clId="{6E00B5ED-A3D3-44E3-B0CA-D167759C4C87}" dt="2024-02-16T11:28:14.253" v="2425" actId="1076"/>
          <ac:picMkLst>
            <pc:docMk/>
            <pc:sldMk cId="458548300" sldId="260"/>
            <ac:picMk id="4" creationId="{5587DBB0-AB5A-5513-3A71-EFAD5FA19D42}"/>
          </ac:picMkLst>
        </pc:picChg>
      </pc:sldChg>
      <pc:sldChg chg="addSp delSp modSp new del mod ord">
        <pc:chgData name="Carol Jack" userId="b689e597-376e-4ff6-85d8-95d733a876a9" providerId="ADAL" clId="{6E00B5ED-A3D3-44E3-B0CA-D167759C4C87}" dt="2024-02-23T10:16:45.833" v="2648" actId="47"/>
        <pc:sldMkLst>
          <pc:docMk/>
          <pc:sldMk cId="146305701" sldId="261"/>
        </pc:sldMkLst>
        <pc:spChg chg="mod">
          <ac:chgData name="Carol Jack" userId="b689e597-376e-4ff6-85d8-95d733a876a9" providerId="ADAL" clId="{6E00B5ED-A3D3-44E3-B0CA-D167759C4C87}" dt="2024-02-14T20:59:12.581" v="724" actId="255"/>
          <ac:spMkLst>
            <pc:docMk/>
            <pc:sldMk cId="146305701" sldId="261"/>
            <ac:spMk id="2" creationId="{2D2E7B0B-246C-6357-A27D-1B992882DCEF}"/>
          </ac:spMkLst>
        </pc:spChg>
        <pc:spChg chg="mod">
          <ac:chgData name="Carol Jack" userId="b689e597-376e-4ff6-85d8-95d733a876a9" providerId="ADAL" clId="{6E00B5ED-A3D3-44E3-B0CA-D167759C4C87}" dt="2024-02-16T11:15:45.480" v="1457" actId="20577"/>
          <ac:spMkLst>
            <pc:docMk/>
            <pc:sldMk cId="146305701" sldId="261"/>
            <ac:spMk id="3" creationId="{7B932BE3-6D81-D9EE-966E-3B3CF8B660E5}"/>
          </ac:spMkLst>
        </pc:spChg>
        <pc:graphicFrameChg chg="add del mod modGraphic">
          <ac:chgData name="Carol Jack" userId="b689e597-376e-4ff6-85d8-95d733a876a9" providerId="ADAL" clId="{6E00B5ED-A3D3-44E3-B0CA-D167759C4C87}" dt="2024-02-16T10:55:01.589" v="1233" actId="1032"/>
          <ac:graphicFrameMkLst>
            <pc:docMk/>
            <pc:sldMk cId="146305701" sldId="261"/>
            <ac:graphicFrameMk id="8" creationId="{80FFEDC4-0C64-C9D5-5345-26B11E07D370}"/>
          </ac:graphicFrameMkLst>
        </pc:graphicFrameChg>
        <pc:picChg chg="add del mod">
          <ac:chgData name="Carol Jack" userId="b689e597-376e-4ff6-85d8-95d733a876a9" providerId="ADAL" clId="{6E00B5ED-A3D3-44E3-B0CA-D167759C4C87}" dt="2024-02-14T20:45:16.887" v="572" actId="21"/>
          <ac:picMkLst>
            <pc:docMk/>
            <pc:sldMk cId="146305701" sldId="261"/>
            <ac:picMk id="5" creationId="{1AC207F1-91C5-CB76-2E52-74E2D42265DB}"/>
          </ac:picMkLst>
        </pc:picChg>
        <pc:picChg chg="add mod">
          <ac:chgData name="Carol Jack" userId="b689e597-376e-4ff6-85d8-95d733a876a9" providerId="ADAL" clId="{6E00B5ED-A3D3-44E3-B0CA-D167759C4C87}" dt="2024-02-16T11:09:17.280" v="1390" actId="1076"/>
          <ac:picMkLst>
            <pc:docMk/>
            <pc:sldMk cId="146305701" sldId="261"/>
            <ac:picMk id="7" creationId="{A1EA4FFD-2FDF-D827-275F-512458C29BA5}"/>
          </ac:picMkLst>
        </pc:picChg>
      </pc:sldChg>
      <pc:sldChg chg="addSp delSp modSp new mod ord">
        <pc:chgData name="Carol Jack" userId="b689e597-376e-4ff6-85d8-95d733a876a9" providerId="ADAL" clId="{6E00B5ED-A3D3-44E3-B0CA-D167759C4C87}" dt="2024-02-16T11:25:28.562" v="2410"/>
        <pc:sldMkLst>
          <pc:docMk/>
          <pc:sldMk cId="2167038076" sldId="262"/>
        </pc:sldMkLst>
        <pc:spChg chg="mod">
          <ac:chgData name="Carol Jack" userId="b689e597-376e-4ff6-85d8-95d733a876a9" providerId="ADAL" clId="{6E00B5ED-A3D3-44E3-B0CA-D167759C4C87}" dt="2024-02-16T11:02:00.615" v="1308" actId="113"/>
          <ac:spMkLst>
            <pc:docMk/>
            <pc:sldMk cId="2167038076" sldId="262"/>
            <ac:spMk id="2" creationId="{7E8BE5DD-9924-5C72-D725-9D75B352B9CA}"/>
          </ac:spMkLst>
        </pc:spChg>
        <pc:spChg chg="del mod">
          <ac:chgData name="Carol Jack" userId="b689e597-376e-4ff6-85d8-95d733a876a9" providerId="ADAL" clId="{6E00B5ED-A3D3-44E3-B0CA-D167759C4C87}" dt="2024-02-16T11:00:19.130" v="1243" actId="478"/>
          <ac:spMkLst>
            <pc:docMk/>
            <pc:sldMk cId="2167038076" sldId="262"/>
            <ac:spMk id="3" creationId="{44F01630-2EB4-2C47-D2EE-0F4569BFC23B}"/>
          </ac:spMkLst>
        </pc:spChg>
        <pc:spChg chg="mod">
          <ac:chgData name="Carol Jack" userId="b689e597-376e-4ff6-85d8-95d733a876a9" providerId="ADAL" clId="{6E00B5ED-A3D3-44E3-B0CA-D167759C4C87}" dt="2024-02-14T20:54:32.296" v="635"/>
          <ac:spMkLst>
            <pc:docMk/>
            <pc:sldMk cId="2167038076" sldId="262"/>
            <ac:spMk id="10" creationId="{00000000-0000-0000-0000-000000000000}"/>
          </ac:spMkLst>
        </pc:spChg>
        <pc:spChg chg="mod">
          <ac:chgData name="Carol Jack" userId="b689e597-376e-4ff6-85d8-95d733a876a9" providerId="ADAL" clId="{6E00B5ED-A3D3-44E3-B0CA-D167759C4C87}" dt="2024-02-14T20:54:32.296" v="635"/>
          <ac:spMkLst>
            <pc:docMk/>
            <pc:sldMk cId="2167038076" sldId="262"/>
            <ac:spMk id="11" creationId="{00000000-0000-0000-0000-000000000000}"/>
          </ac:spMkLst>
        </pc:spChg>
        <pc:picChg chg="add mod">
          <ac:chgData name="Carol Jack" userId="b689e597-376e-4ff6-85d8-95d733a876a9" providerId="ADAL" clId="{6E00B5ED-A3D3-44E3-B0CA-D167759C4C87}" dt="2024-02-16T11:03:33.624" v="1324" actId="1076"/>
          <ac:picMkLst>
            <pc:docMk/>
            <pc:sldMk cId="2167038076" sldId="262"/>
            <ac:picMk id="4" creationId="{23262B1B-63C9-FE57-E867-E89909B38136}"/>
          </ac:picMkLst>
        </pc:picChg>
        <pc:picChg chg="add mod">
          <ac:chgData name="Carol Jack" userId="b689e597-376e-4ff6-85d8-95d733a876a9" providerId="ADAL" clId="{6E00B5ED-A3D3-44E3-B0CA-D167759C4C87}" dt="2024-02-16T11:03:31.292" v="1323" actId="1076"/>
          <ac:picMkLst>
            <pc:docMk/>
            <pc:sldMk cId="2167038076" sldId="262"/>
            <ac:picMk id="5" creationId="{E35920CB-F5CA-E1DF-C5F9-E38323C5E6EB}"/>
          </ac:picMkLst>
        </pc:picChg>
        <pc:picChg chg="add mod">
          <ac:chgData name="Carol Jack" userId="b689e597-376e-4ff6-85d8-95d733a876a9" providerId="ADAL" clId="{6E00B5ED-A3D3-44E3-B0CA-D167759C4C87}" dt="2024-02-16T11:03:28.339" v="1322" actId="14100"/>
          <ac:picMkLst>
            <pc:docMk/>
            <pc:sldMk cId="2167038076" sldId="262"/>
            <ac:picMk id="1026" creationId="{CF640374-8646-5899-20D9-7E64D750DB4F}"/>
          </ac:picMkLst>
        </pc:picChg>
      </pc:sldChg>
      <pc:sldChg chg="addSp delSp modSp new del mod">
        <pc:chgData name="Carol Jack" userId="b689e597-376e-4ff6-85d8-95d733a876a9" providerId="ADAL" clId="{6E00B5ED-A3D3-44E3-B0CA-D167759C4C87}" dt="2024-02-16T11:25:39.562" v="2411" actId="47"/>
        <pc:sldMkLst>
          <pc:docMk/>
          <pc:sldMk cId="1204370650" sldId="263"/>
        </pc:sldMkLst>
        <pc:spChg chg="del">
          <ac:chgData name="Carol Jack" userId="b689e597-376e-4ff6-85d8-95d733a876a9" providerId="ADAL" clId="{6E00B5ED-A3D3-44E3-B0CA-D167759C4C87}" dt="2024-02-16T11:08:10.223" v="1383" actId="478"/>
          <ac:spMkLst>
            <pc:docMk/>
            <pc:sldMk cId="1204370650" sldId="263"/>
            <ac:spMk id="2" creationId="{7EE331E4-24E7-0F20-CDEB-66BEE4418200}"/>
          </ac:spMkLst>
        </pc:spChg>
        <pc:spChg chg="del">
          <ac:chgData name="Carol Jack" userId="b689e597-376e-4ff6-85d8-95d733a876a9" providerId="ADAL" clId="{6E00B5ED-A3D3-44E3-B0CA-D167759C4C87}" dt="2024-02-16T10:55:18.956" v="1235" actId="1032"/>
          <ac:spMkLst>
            <pc:docMk/>
            <pc:sldMk cId="1204370650" sldId="263"/>
            <ac:spMk id="3" creationId="{5D4EB21D-9121-0C0F-D081-795D2056D591}"/>
          </ac:spMkLst>
        </pc:spChg>
        <pc:spChg chg="add mod">
          <ac:chgData name="Carol Jack" userId="b689e597-376e-4ff6-85d8-95d733a876a9" providerId="ADAL" clId="{6E00B5ED-A3D3-44E3-B0CA-D167759C4C87}" dt="2024-02-16T10:57:08.987" v="1238"/>
          <ac:spMkLst>
            <pc:docMk/>
            <pc:sldMk cId="1204370650" sldId="263"/>
            <ac:spMk id="5" creationId="{27FB44E4-15AA-6A25-B8BA-679BDEC9F805}"/>
          </ac:spMkLst>
        </pc:spChg>
        <pc:spChg chg="add mod">
          <ac:chgData name="Carol Jack" userId="b689e597-376e-4ff6-85d8-95d733a876a9" providerId="ADAL" clId="{6E00B5ED-A3D3-44E3-B0CA-D167759C4C87}" dt="2024-02-16T11:09:11.683" v="1389" actId="14100"/>
          <ac:spMkLst>
            <pc:docMk/>
            <pc:sldMk cId="1204370650" sldId="263"/>
            <ac:spMk id="8" creationId="{19468FDA-AF84-2FE9-18B1-E88DB253FDBF}"/>
          </ac:spMkLst>
        </pc:spChg>
        <pc:graphicFrameChg chg="add del mod modGraphic">
          <ac:chgData name="Carol Jack" userId="b689e597-376e-4ff6-85d8-95d733a876a9" providerId="ADAL" clId="{6E00B5ED-A3D3-44E3-B0CA-D167759C4C87}" dt="2024-02-16T11:08:48.191" v="1385" actId="478"/>
          <ac:graphicFrameMkLst>
            <pc:docMk/>
            <pc:sldMk cId="1204370650" sldId="263"/>
            <ac:graphicFrameMk id="4" creationId="{14D0A870-9D7E-FDD9-4BC1-1F12056797D4}"/>
          </ac:graphicFrameMkLst>
        </pc:graphicFrameChg>
        <pc:picChg chg="add mod">
          <ac:chgData name="Carol Jack" userId="b689e597-376e-4ff6-85d8-95d733a876a9" providerId="ADAL" clId="{6E00B5ED-A3D3-44E3-B0CA-D167759C4C87}" dt="2024-02-16T11:09:00.718" v="1388" actId="1076"/>
          <ac:picMkLst>
            <pc:docMk/>
            <pc:sldMk cId="1204370650" sldId="263"/>
            <ac:picMk id="6" creationId="{5DFC13A5-F3D8-E4F8-AA4A-D29833F01003}"/>
          </ac:picMkLst>
        </pc:picChg>
      </pc:sldChg>
      <pc:sldChg chg="addSp delSp modSp new del">
        <pc:chgData name="Carol Jack" userId="b689e597-376e-4ff6-85d8-95d733a876a9" providerId="ADAL" clId="{6E00B5ED-A3D3-44E3-B0CA-D167759C4C87}" dt="2024-02-16T11:25:01.400" v="2408" actId="47"/>
        <pc:sldMkLst>
          <pc:docMk/>
          <pc:sldMk cId="1679246958" sldId="264"/>
        </pc:sldMkLst>
        <pc:picChg chg="add del mod">
          <ac:chgData name="Carol Jack" userId="b689e597-376e-4ff6-85d8-95d733a876a9" providerId="ADAL" clId="{6E00B5ED-A3D3-44E3-B0CA-D167759C4C87}" dt="2024-02-16T11:11:57.529" v="1396"/>
          <ac:picMkLst>
            <pc:docMk/>
            <pc:sldMk cId="1679246958" sldId="264"/>
            <ac:picMk id="4" creationId="{C0AEEC8D-38A8-BE2D-E8FA-5878793045CC}"/>
          </ac:picMkLst>
        </pc:picChg>
      </pc:sldChg>
      <pc:sldChg chg="addSp delSp modSp add mod setBg">
        <pc:chgData name="Carol Jack" userId="b689e597-376e-4ff6-85d8-95d733a876a9" providerId="ADAL" clId="{6E00B5ED-A3D3-44E3-B0CA-D167759C4C87}" dt="2024-02-23T10:16:36.356" v="2647" actId="14100"/>
        <pc:sldMkLst>
          <pc:docMk/>
          <pc:sldMk cId="3318308998" sldId="267"/>
        </pc:sldMkLst>
        <pc:spChg chg="mod">
          <ac:chgData name="Carol Jack" userId="b689e597-376e-4ff6-85d8-95d733a876a9" providerId="ADAL" clId="{6E00B5ED-A3D3-44E3-B0CA-D167759C4C87}" dt="2024-02-16T11:24:02.686" v="2401" actId="1076"/>
          <ac:spMkLst>
            <pc:docMk/>
            <pc:sldMk cId="3318308998" sldId="267"/>
            <ac:spMk id="2" creationId="{1DB0D34A-A0A6-933E-8162-2872D0393C26}"/>
          </ac:spMkLst>
        </pc:spChg>
        <pc:spChg chg="add mod">
          <ac:chgData name="Carol Jack" userId="b689e597-376e-4ff6-85d8-95d733a876a9" providerId="ADAL" clId="{6E00B5ED-A3D3-44E3-B0CA-D167759C4C87}" dt="2024-02-23T10:16:36.356" v="2647" actId="14100"/>
          <ac:spMkLst>
            <pc:docMk/>
            <pc:sldMk cId="3318308998" sldId="267"/>
            <ac:spMk id="6" creationId="{41712114-EB69-88D5-B7DA-CF5CE0B066AC}"/>
          </ac:spMkLst>
        </pc:spChg>
        <pc:graphicFrameChg chg="mod">
          <ac:chgData name="Carol Jack" userId="b689e597-376e-4ff6-85d8-95d733a876a9" providerId="ADAL" clId="{6E00B5ED-A3D3-44E3-B0CA-D167759C4C87}" dt="2024-02-23T10:11:46.812" v="2468" actId="478"/>
          <ac:graphicFrameMkLst>
            <pc:docMk/>
            <pc:sldMk cId="3318308998" sldId="267"/>
            <ac:graphicFrameMk id="4" creationId="{F7708D1D-BCD2-B4F9-5173-4800CBAAA209}"/>
          </ac:graphicFrameMkLst>
        </pc:graphicFrameChg>
        <pc:picChg chg="add mod">
          <ac:chgData name="Carol Jack" userId="b689e597-376e-4ff6-85d8-95d733a876a9" providerId="ADAL" clId="{6E00B5ED-A3D3-44E3-B0CA-D167759C4C87}" dt="2024-02-16T11:23:39.144" v="2397" actId="1076"/>
          <ac:picMkLst>
            <pc:docMk/>
            <pc:sldMk cId="3318308998" sldId="267"/>
            <ac:picMk id="3" creationId="{9762648F-FE62-52FC-D102-4BCC0EB4BA6A}"/>
          </ac:picMkLst>
        </pc:picChg>
        <pc:picChg chg="add del mod">
          <ac:chgData name="Carol Jack" userId="b689e597-376e-4ff6-85d8-95d733a876a9" providerId="ADAL" clId="{6E00B5ED-A3D3-44E3-B0CA-D167759C4C87}" dt="2024-02-23T10:12:22.071" v="2472" actId="478"/>
          <ac:picMkLst>
            <pc:docMk/>
            <pc:sldMk cId="3318308998" sldId="267"/>
            <ac:picMk id="5" creationId="{9DD1972B-350B-E112-0178-D7A5A308F3E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g"/><Relationship Id="rId4"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35D9B-C2DC-49AB-8E88-F0CC4E3CDBAF}" type="doc">
      <dgm:prSet loTypeId="urn:microsoft.com/office/officeart/2005/8/layout/hList2" loCatId="relationship" qsTypeId="urn:microsoft.com/office/officeart/2005/8/quickstyle/3d4" qsCatId="3D" csTypeId="urn:microsoft.com/office/officeart/2005/8/colors/colorful4" csCatId="colorful" phldr="1"/>
      <dgm:spPr/>
      <dgm:t>
        <a:bodyPr/>
        <a:lstStyle/>
        <a:p>
          <a:endParaRPr lang="en-GB"/>
        </a:p>
      </dgm:t>
    </dgm:pt>
    <dgm:pt modelId="{03D57EAF-6626-4D17-B3C6-EA5430993A85}">
      <dgm:prSet phldrT="[Text]"/>
      <dgm:spPr/>
      <dgm:t>
        <a:bodyPr/>
        <a:lstStyle/>
        <a:p>
          <a:r>
            <a:rPr lang="en-GB" dirty="0"/>
            <a:t>Events  </a:t>
          </a:r>
        </a:p>
      </dgm:t>
    </dgm:pt>
    <dgm:pt modelId="{637ADDCE-64D0-4658-8604-47C5F39EC6E3}" type="parTrans" cxnId="{E2A65571-D98B-4CC4-B150-50F3F26FF666}">
      <dgm:prSet/>
      <dgm:spPr/>
      <dgm:t>
        <a:bodyPr/>
        <a:lstStyle/>
        <a:p>
          <a:endParaRPr lang="en-GB"/>
        </a:p>
      </dgm:t>
    </dgm:pt>
    <dgm:pt modelId="{749F3F80-7899-4762-8B7B-8135E9D28791}" type="sibTrans" cxnId="{E2A65571-D98B-4CC4-B150-50F3F26FF666}">
      <dgm:prSet/>
      <dgm:spPr/>
      <dgm:t>
        <a:bodyPr/>
        <a:lstStyle/>
        <a:p>
          <a:endParaRPr lang="en-GB"/>
        </a:p>
      </dgm:t>
    </dgm:pt>
    <dgm:pt modelId="{84333174-AD7B-4E5C-B53C-24B152F6EEDA}">
      <dgm:prSet phldrT="[Text]" custT="1"/>
      <dgm:spPr>
        <a:solidFill>
          <a:srgbClr val="00B0F0"/>
        </a:solidFill>
      </dgm:spPr>
      <dgm:t>
        <a:bodyPr/>
        <a:lstStyle/>
        <a:p>
          <a:pPr>
            <a:lnSpc>
              <a:spcPct val="150000"/>
            </a:lnSpc>
          </a:pPr>
          <a:r>
            <a:rPr lang="en-GB" sz="1200" b="1" dirty="0">
              <a:solidFill>
                <a:schemeClr val="tx1"/>
              </a:solidFill>
            </a:rPr>
            <a:t>26 single events</a:t>
          </a:r>
        </a:p>
      </dgm:t>
    </dgm:pt>
    <dgm:pt modelId="{2B1D8591-B64A-497B-ACCB-BE72380577F4}" type="parTrans" cxnId="{CB8B32DF-E112-4760-920C-68B6D1AB2025}">
      <dgm:prSet/>
      <dgm:spPr/>
      <dgm:t>
        <a:bodyPr/>
        <a:lstStyle/>
        <a:p>
          <a:endParaRPr lang="en-GB"/>
        </a:p>
      </dgm:t>
    </dgm:pt>
    <dgm:pt modelId="{DFF621F1-9A62-4AA5-893C-FC7D656E3E74}" type="sibTrans" cxnId="{CB8B32DF-E112-4760-920C-68B6D1AB2025}">
      <dgm:prSet/>
      <dgm:spPr/>
      <dgm:t>
        <a:bodyPr/>
        <a:lstStyle/>
        <a:p>
          <a:endParaRPr lang="en-GB"/>
        </a:p>
      </dgm:t>
    </dgm:pt>
    <dgm:pt modelId="{C4B7CC75-1634-47D7-B6DD-E220CCEA3260}">
      <dgm:prSet phldrT="[Text]"/>
      <dgm:spPr/>
      <dgm:t>
        <a:bodyPr/>
        <a:lstStyle/>
        <a:p>
          <a:r>
            <a:rPr lang="en-GB" dirty="0"/>
            <a:t>Hosts </a:t>
          </a:r>
        </a:p>
      </dgm:t>
    </dgm:pt>
    <dgm:pt modelId="{D2556BD8-DF77-42A3-8FDE-5C0716CCAF6F}" type="parTrans" cxnId="{FB552176-BED4-46E9-98B2-FE2F56202822}">
      <dgm:prSet/>
      <dgm:spPr/>
      <dgm:t>
        <a:bodyPr/>
        <a:lstStyle/>
        <a:p>
          <a:endParaRPr lang="en-GB"/>
        </a:p>
      </dgm:t>
    </dgm:pt>
    <dgm:pt modelId="{77E39363-B1D2-4C40-92BA-7DF796DB8183}" type="sibTrans" cxnId="{FB552176-BED4-46E9-98B2-FE2F56202822}">
      <dgm:prSet/>
      <dgm:spPr/>
      <dgm:t>
        <a:bodyPr/>
        <a:lstStyle/>
        <a:p>
          <a:endParaRPr lang="en-GB"/>
        </a:p>
      </dgm:t>
    </dgm:pt>
    <dgm:pt modelId="{1DD3ED4B-C508-4CA2-A5C7-C36358BCD136}">
      <dgm:prSet phldrT="[Text]"/>
      <dgm:spPr>
        <a:solidFill>
          <a:srgbClr val="FCAAF6"/>
        </a:solidFill>
      </dgm:spPr>
      <dgm:t>
        <a:bodyPr/>
        <a:lstStyle/>
        <a:p>
          <a:pPr>
            <a:lnSpc>
              <a:spcPct val="150000"/>
            </a:lnSpc>
          </a:pPr>
          <a:r>
            <a:rPr lang="en-GB" b="1" dirty="0">
              <a:solidFill>
                <a:schemeClr val="tx1"/>
              </a:solidFill>
            </a:rPr>
            <a:t>78</a:t>
          </a:r>
        </a:p>
      </dgm:t>
    </dgm:pt>
    <dgm:pt modelId="{1A95EFD9-1338-469D-A520-7D3951759C08}" type="parTrans" cxnId="{D2E45B11-971F-4736-A5D7-66FF11BD57CE}">
      <dgm:prSet/>
      <dgm:spPr/>
      <dgm:t>
        <a:bodyPr/>
        <a:lstStyle/>
        <a:p>
          <a:endParaRPr lang="en-GB"/>
        </a:p>
      </dgm:t>
    </dgm:pt>
    <dgm:pt modelId="{ADCE9F31-BECB-4121-88A0-E9563494738F}" type="sibTrans" cxnId="{D2E45B11-971F-4736-A5D7-66FF11BD57CE}">
      <dgm:prSet/>
      <dgm:spPr/>
      <dgm:t>
        <a:bodyPr/>
        <a:lstStyle/>
        <a:p>
          <a:endParaRPr lang="en-GB"/>
        </a:p>
      </dgm:t>
    </dgm:pt>
    <dgm:pt modelId="{289D11DF-A569-4D11-894C-2A1D8BC05AE9}">
      <dgm:prSet phldrT="[Text]"/>
      <dgm:spPr>
        <a:solidFill>
          <a:srgbClr val="94E789"/>
        </a:solidFill>
      </dgm:spPr>
      <dgm:t>
        <a:bodyPr/>
        <a:lstStyle/>
        <a:p>
          <a:pPr>
            <a:lnSpc>
              <a:spcPct val="150000"/>
            </a:lnSpc>
          </a:pPr>
          <a:r>
            <a:rPr lang="en-GB" b="1" dirty="0">
              <a:solidFill>
                <a:schemeClr val="tx1"/>
              </a:solidFill>
            </a:rPr>
            <a:t>1500+</a:t>
          </a:r>
        </a:p>
      </dgm:t>
    </dgm:pt>
    <dgm:pt modelId="{310A8BC0-945B-400C-8E70-EFAD4FDC0056}" type="parTrans" cxnId="{C6A27121-F5E6-4049-BDC4-EA97FEF406D2}">
      <dgm:prSet/>
      <dgm:spPr/>
      <dgm:t>
        <a:bodyPr/>
        <a:lstStyle/>
        <a:p>
          <a:endParaRPr lang="en-GB"/>
        </a:p>
      </dgm:t>
    </dgm:pt>
    <dgm:pt modelId="{5379D29A-EF0E-4FB7-873E-46439FB08ED9}" type="sibTrans" cxnId="{C6A27121-F5E6-4049-BDC4-EA97FEF406D2}">
      <dgm:prSet/>
      <dgm:spPr/>
      <dgm:t>
        <a:bodyPr/>
        <a:lstStyle/>
        <a:p>
          <a:endParaRPr lang="en-GB"/>
        </a:p>
      </dgm:t>
    </dgm:pt>
    <dgm:pt modelId="{F2E20E5E-D47A-4B4B-8AE0-753C586DC509}">
      <dgm:prSet phldrT="[Text]"/>
      <dgm:spPr/>
      <dgm:t>
        <a:bodyPr/>
        <a:lstStyle/>
        <a:p>
          <a:r>
            <a:rPr lang="en-GB" dirty="0"/>
            <a:t>Participants </a:t>
          </a:r>
        </a:p>
      </dgm:t>
    </dgm:pt>
    <dgm:pt modelId="{4A4893D0-9EF6-4F7D-BBF0-FD5920F2D0B6}" type="sibTrans" cxnId="{18FA4D7E-F77F-49DC-9E31-201809DB1552}">
      <dgm:prSet/>
      <dgm:spPr/>
      <dgm:t>
        <a:bodyPr/>
        <a:lstStyle/>
        <a:p>
          <a:endParaRPr lang="en-GB"/>
        </a:p>
      </dgm:t>
    </dgm:pt>
    <dgm:pt modelId="{F4891540-63B9-4828-ADD6-D10888A4ECF0}" type="parTrans" cxnId="{18FA4D7E-F77F-49DC-9E31-201809DB1552}">
      <dgm:prSet/>
      <dgm:spPr/>
      <dgm:t>
        <a:bodyPr/>
        <a:lstStyle/>
        <a:p>
          <a:endParaRPr lang="en-GB"/>
        </a:p>
      </dgm:t>
    </dgm:pt>
    <dgm:pt modelId="{9F4B2C0E-3ECE-4446-A7F1-59FEF8672A61}">
      <dgm:prSet phldrT="[Text]"/>
      <dgm:spPr>
        <a:solidFill>
          <a:srgbClr val="94E789"/>
        </a:solidFill>
      </dgm:spPr>
      <dgm:t>
        <a:bodyPr/>
        <a:lstStyle/>
        <a:p>
          <a:pPr>
            <a:lnSpc>
              <a:spcPct val="90000"/>
            </a:lnSpc>
          </a:pPr>
          <a:endParaRPr lang="en-GB" dirty="0">
            <a:solidFill>
              <a:schemeClr val="tx1"/>
            </a:solidFill>
          </a:endParaRPr>
        </a:p>
      </dgm:t>
    </dgm:pt>
    <dgm:pt modelId="{A971BC51-FA1C-4DA3-8441-DB8B3575907F}" type="parTrans" cxnId="{18A74385-A740-4517-A906-0F350595440E}">
      <dgm:prSet/>
      <dgm:spPr/>
      <dgm:t>
        <a:bodyPr/>
        <a:lstStyle/>
        <a:p>
          <a:endParaRPr lang="en-GB"/>
        </a:p>
      </dgm:t>
    </dgm:pt>
    <dgm:pt modelId="{DA2BB4F1-D8BB-4098-88CE-89D321966B61}" type="sibTrans" cxnId="{18A74385-A740-4517-A906-0F350595440E}">
      <dgm:prSet/>
      <dgm:spPr/>
      <dgm:t>
        <a:bodyPr/>
        <a:lstStyle/>
        <a:p>
          <a:endParaRPr lang="en-GB"/>
        </a:p>
      </dgm:t>
    </dgm:pt>
    <dgm:pt modelId="{4688D017-3222-4774-B259-A6348CF0F4B4}">
      <dgm:prSet phldrT="[Text]"/>
      <dgm:spPr/>
      <dgm:t>
        <a:bodyPr/>
        <a:lstStyle/>
        <a:p>
          <a:r>
            <a:rPr lang="en-GB" dirty="0"/>
            <a:t>Activities</a:t>
          </a:r>
        </a:p>
      </dgm:t>
    </dgm:pt>
    <dgm:pt modelId="{97743851-5BF5-4F20-B2E7-7536B0DA2B53}" type="parTrans" cxnId="{753942CF-FCFC-4D2B-97F9-26190A98236A}">
      <dgm:prSet/>
      <dgm:spPr/>
      <dgm:t>
        <a:bodyPr/>
        <a:lstStyle/>
        <a:p>
          <a:endParaRPr lang="en-GB"/>
        </a:p>
      </dgm:t>
    </dgm:pt>
    <dgm:pt modelId="{7469E321-7D8C-4A5B-937F-779C0161F4C2}" type="sibTrans" cxnId="{753942CF-FCFC-4D2B-97F9-26190A98236A}">
      <dgm:prSet/>
      <dgm:spPr/>
      <dgm:t>
        <a:bodyPr/>
        <a:lstStyle/>
        <a:p>
          <a:endParaRPr lang="en-GB"/>
        </a:p>
      </dgm:t>
    </dgm:pt>
    <dgm:pt modelId="{242813EB-2D29-420B-A826-2A9D9EBB77D3}">
      <dgm:prSet custT="1"/>
      <dgm:spPr>
        <a:solidFill>
          <a:srgbClr val="7030A0"/>
        </a:solidFill>
      </dgm:spPr>
      <dgm:t>
        <a:bodyPr/>
        <a:lstStyle/>
        <a:p>
          <a:pPr>
            <a:lnSpc>
              <a:spcPct val="150000"/>
            </a:lnSpc>
          </a:pPr>
          <a:endParaRPr lang="en-GB" sz="1400" b="1" dirty="0">
            <a:solidFill>
              <a:schemeClr val="tx1"/>
            </a:solidFill>
          </a:endParaRPr>
        </a:p>
      </dgm:t>
    </dgm:pt>
    <dgm:pt modelId="{C80EA4BF-5B36-4863-80AC-CCC6C6C1F577}" type="parTrans" cxnId="{30D6BE16-70C2-4992-B653-74EFE1049476}">
      <dgm:prSet/>
      <dgm:spPr/>
      <dgm:t>
        <a:bodyPr/>
        <a:lstStyle/>
        <a:p>
          <a:endParaRPr lang="en-GB"/>
        </a:p>
      </dgm:t>
    </dgm:pt>
    <dgm:pt modelId="{F26BD74B-C064-4FB7-AD2F-407BF25E05EC}" type="sibTrans" cxnId="{30D6BE16-70C2-4992-B653-74EFE1049476}">
      <dgm:prSet/>
      <dgm:spPr/>
      <dgm:t>
        <a:bodyPr/>
        <a:lstStyle/>
        <a:p>
          <a:endParaRPr lang="en-GB"/>
        </a:p>
      </dgm:t>
    </dgm:pt>
    <dgm:pt modelId="{54AFB568-0B3E-4514-9883-63DF7BE4133A}">
      <dgm:prSet custT="1"/>
      <dgm:spPr>
        <a:solidFill>
          <a:srgbClr val="7030A0"/>
        </a:solidFill>
      </dgm:spPr>
      <dgm:t>
        <a:bodyPr/>
        <a:lstStyle/>
        <a:p>
          <a:pPr>
            <a:lnSpc>
              <a:spcPct val="150000"/>
            </a:lnSpc>
          </a:pPr>
          <a:r>
            <a:rPr lang="en-GB" sz="1400" b="1" dirty="0">
              <a:solidFill>
                <a:schemeClr val="tx1"/>
              </a:solidFill>
            </a:rPr>
            <a:t>166 events</a:t>
          </a:r>
        </a:p>
      </dgm:t>
    </dgm:pt>
    <dgm:pt modelId="{9C416815-4BC8-4D2C-A07D-DF201CA641A6}" type="parTrans" cxnId="{E31B4B27-B1CF-4A0F-98FC-FAACE6D650A4}">
      <dgm:prSet/>
      <dgm:spPr/>
      <dgm:t>
        <a:bodyPr/>
        <a:lstStyle/>
        <a:p>
          <a:endParaRPr lang="en-GB"/>
        </a:p>
      </dgm:t>
    </dgm:pt>
    <dgm:pt modelId="{CCC84035-43F8-4B30-A0F6-FFA9B104819E}" type="sibTrans" cxnId="{E31B4B27-B1CF-4A0F-98FC-FAACE6D650A4}">
      <dgm:prSet/>
      <dgm:spPr/>
      <dgm:t>
        <a:bodyPr/>
        <a:lstStyle/>
        <a:p>
          <a:endParaRPr lang="en-GB"/>
        </a:p>
      </dgm:t>
    </dgm:pt>
    <dgm:pt modelId="{D9C36180-5B0F-49F3-A245-D9608560E9CF}">
      <dgm:prSet phldrT="[Text]" custT="1"/>
      <dgm:spPr>
        <a:solidFill>
          <a:srgbClr val="00B0F0"/>
        </a:solidFill>
      </dgm:spPr>
      <dgm:t>
        <a:bodyPr/>
        <a:lstStyle/>
        <a:p>
          <a:pPr>
            <a:lnSpc>
              <a:spcPct val="150000"/>
            </a:lnSpc>
          </a:pPr>
          <a:r>
            <a:rPr lang="en-GB" sz="1200" b="1" dirty="0">
              <a:solidFill>
                <a:schemeClr val="tx1"/>
              </a:solidFill>
            </a:rPr>
            <a:t>95 Multiple events</a:t>
          </a:r>
        </a:p>
      </dgm:t>
    </dgm:pt>
    <dgm:pt modelId="{3EA63B62-8CD7-40E9-8DDA-DCBD252AD314}" type="parTrans" cxnId="{2AEB3EB7-CF37-43AF-ADFA-3D9692F66A65}">
      <dgm:prSet/>
      <dgm:spPr/>
      <dgm:t>
        <a:bodyPr/>
        <a:lstStyle/>
        <a:p>
          <a:endParaRPr lang="en-GB"/>
        </a:p>
      </dgm:t>
    </dgm:pt>
    <dgm:pt modelId="{4621582D-FC6C-48D4-BB75-8A70FFAF40D4}" type="sibTrans" cxnId="{2AEB3EB7-CF37-43AF-ADFA-3D9692F66A65}">
      <dgm:prSet/>
      <dgm:spPr/>
      <dgm:t>
        <a:bodyPr/>
        <a:lstStyle/>
        <a:p>
          <a:endParaRPr lang="en-GB"/>
        </a:p>
      </dgm:t>
    </dgm:pt>
    <dgm:pt modelId="{43B9CD58-9B6F-4C29-AFDB-640E2447698F}">
      <dgm:prSet phldrT="[Text]" custT="1"/>
      <dgm:spPr>
        <a:solidFill>
          <a:srgbClr val="00B0F0"/>
        </a:solidFill>
      </dgm:spPr>
      <dgm:t>
        <a:bodyPr/>
        <a:lstStyle/>
        <a:p>
          <a:pPr>
            <a:lnSpc>
              <a:spcPct val="150000"/>
            </a:lnSpc>
          </a:pPr>
          <a:r>
            <a:rPr lang="en-GB" sz="1200" b="1" dirty="0">
              <a:solidFill>
                <a:schemeClr val="tx1"/>
              </a:solidFill>
            </a:rPr>
            <a:t>4 large events</a:t>
          </a:r>
        </a:p>
      </dgm:t>
    </dgm:pt>
    <dgm:pt modelId="{849F73A6-7705-4D6D-8A7C-0FCE149125F6}" type="parTrans" cxnId="{37ADD1C4-60A1-48C1-844E-8FEF209D15A3}">
      <dgm:prSet/>
      <dgm:spPr/>
      <dgm:t>
        <a:bodyPr/>
        <a:lstStyle/>
        <a:p>
          <a:endParaRPr lang="en-GB"/>
        </a:p>
      </dgm:t>
    </dgm:pt>
    <dgm:pt modelId="{B37724FF-CC77-4EF0-A9E6-74A4FDEB316C}" type="sibTrans" cxnId="{37ADD1C4-60A1-48C1-844E-8FEF209D15A3}">
      <dgm:prSet/>
      <dgm:spPr/>
      <dgm:t>
        <a:bodyPr/>
        <a:lstStyle/>
        <a:p>
          <a:endParaRPr lang="en-GB"/>
        </a:p>
      </dgm:t>
    </dgm:pt>
    <dgm:pt modelId="{1F864087-22AB-4BCE-B811-64E871D64E7D}" type="pres">
      <dgm:prSet presAssocID="{09635D9B-C2DC-49AB-8E88-F0CC4E3CDBAF}" presName="linearFlow" presStyleCnt="0">
        <dgm:presLayoutVars>
          <dgm:dir/>
          <dgm:animLvl val="lvl"/>
          <dgm:resizeHandles/>
        </dgm:presLayoutVars>
      </dgm:prSet>
      <dgm:spPr/>
    </dgm:pt>
    <dgm:pt modelId="{6F72C71C-4988-4936-B6FC-77DA65C36E2E}" type="pres">
      <dgm:prSet presAssocID="{03D57EAF-6626-4D17-B3C6-EA5430993A85}" presName="compositeNode" presStyleCnt="0">
        <dgm:presLayoutVars>
          <dgm:bulletEnabled val="1"/>
        </dgm:presLayoutVars>
      </dgm:prSet>
      <dgm:spPr/>
    </dgm:pt>
    <dgm:pt modelId="{5FC1274C-3D99-4962-861F-C58CEA300669}" type="pres">
      <dgm:prSet presAssocID="{03D57EAF-6626-4D17-B3C6-EA5430993A85}" presName="image"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710A39CE-1BF3-40B8-839D-E7712DEABD28}" type="pres">
      <dgm:prSet presAssocID="{03D57EAF-6626-4D17-B3C6-EA5430993A85}" presName="childNode" presStyleLbl="node1" presStyleIdx="0" presStyleCnt="4">
        <dgm:presLayoutVars>
          <dgm:bulletEnabled val="1"/>
        </dgm:presLayoutVars>
      </dgm:prSet>
      <dgm:spPr/>
    </dgm:pt>
    <dgm:pt modelId="{68919679-F35A-483A-BC81-188C099FAC0C}" type="pres">
      <dgm:prSet presAssocID="{03D57EAF-6626-4D17-B3C6-EA5430993A85}" presName="parentNode" presStyleLbl="revTx" presStyleIdx="0" presStyleCnt="4">
        <dgm:presLayoutVars>
          <dgm:chMax val="0"/>
          <dgm:bulletEnabled val="1"/>
        </dgm:presLayoutVars>
      </dgm:prSet>
      <dgm:spPr/>
    </dgm:pt>
    <dgm:pt modelId="{318FCF35-DA05-4348-BA9B-621796E44D73}" type="pres">
      <dgm:prSet presAssocID="{749F3F80-7899-4762-8B7B-8135E9D28791}" presName="sibTrans" presStyleCnt="0"/>
      <dgm:spPr/>
    </dgm:pt>
    <dgm:pt modelId="{0B54A62B-EA85-422A-88C6-A0801A816DAB}" type="pres">
      <dgm:prSet presAssocID="{4688D017-3222-4774-B259-A6348CF0F4B4}" presName="compositeNode" presStyleCnt="0">
        <dgm:presLayoutVars>
          <dgm:bulletEnabled val="1"/>
        </dgm:presLayoutVars>
      </dgm:prSet>
      <dgm:spPr/>
    </dgm:pt>
    <dgm:pt modelId="{0CF1A228-07A4-4CE5-8888-166D1760A8E8}" type="pres">
      <dgm:prSet presAssocID="{4688D017-3222-4774-B259-A6348CF0F4B4}" presName="image" presStyleLbl="fgImgPlace1" presStyleIdx="1" presStyleCnt="4" custScaleX="66128" custScaleY="81380" custLinFactNeighborX="10826" custLinFactNeighborY="3609"/>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pt>
    <dgm:pt modelId="{0A907B9C-FAE4-4970-A43C-03A6741100D7}" type="pres">
      <dgm:prSet presAssocID="{4688D017-3222-4774-B259-A6348CF0F4B4}" presName="childNode" presStyleLbl="node1" presStyleIdx="1" presStyleCnt="4">
        <dgm:presLayoutVars>
          <dgm:bulletEnabled val="1"/>
        </dgm:presLayoutVars>
      </dgm:prSet>
      <dgm:spPr/>
    </dgm:pt>
    <dgm:pt modelId="{FF797458-2281-418C-97AF-09FBF474E58A}" type="pres">
      <dgm:prSet presAssocID="{4688D017-3222-4774-B259-A6348CF0F4B4}" presName="parentNode" presStyleLbl="revTx" presStyleIdx="1" presStyleCnt="4">
        <dgm:presLayoutVars>
          <dgm:chMax val="0"/>
          <dgm:bulletEnabled val="1"/>
        </dgm:presLayoutVars>
      </dgm:prSet>
      <dgm:spPr/>
    </dgm:pt>
    <dgm:pt modelId="{0903E522-C269-47FB-91AC-3949E8D6E391}" type="pres">
      <dgm:prSet presAssocID="{7469E321-7D8C-4A5B-937F-779C0161F4C2}" presName="sibTrans" presStyleCnt="0"/>
      <dgm:spPr/>
    </dgm:pt>
    <dgm:pt modelId="{21CEDCAA-2685-47B3-B589-16137E598754}" type="pres">
      <dgm:prSet presAssocID="{C4B7CC75-1634-47D7-B6DD-E220CCEA3260}" presName="compositeNode" presStyleCnt="0">
        <dgm:presLayoutVars>
          <dgm:bulletEnabled val="1"/>
        </dgm:presLayoutVars>
      </dgm:prSet>
      <dgm:spPr/>
    </dgm:pt>
    <dgm:pt modelId="{A073195E-5A19-4747-B377-584A8F050EE1}" type="pres">
      <dgm:prSet presAssocID="{C4B7CC75-1634-47D7-B6DD-E220CCEA3260}"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extLst>
        <a:ext uri="{E40237B7-FDA0-4F09-8148-C483321AD2D9}">
          <dgm14:cNvPr xmlns:dgm14="http://schemas.microsoft.com/office/drawing/2010/diagram" id="0" name="" descr="Aerial view of forest road"/>
        </a:ext>
      </dgm:extLst>
    </dgm:pt>
    <dgm:pt modelId="{C869D93B-C815-48AC-8F8D-5F97C945825D}" type="pres">
      <dgm:prSet presAssocID="{C4B7CC75-1634-47D7-B6DD-E220CCEA3260}" presName="childNode" presStyleLbl="node1" presStyleIdx="2" presStyleCnt="4">
        <dgm:presLayoutVars>
          <dgm:bulletEnabled val="1"/>
        </dgm:presLayoutVars>
      </dgm:prSet>
      <dgm:spPr/>
    </dgm:pt>
    <dgm:pt modelId="{87E438D1-2419-40AE-8D51-2269639D82D0}" type="pres">
      <dgm:prSet presAssocID="{C4B7CC75-1634-47D7-B6DD-E220CCEA3260}" presName="parentNode" presStyleLbl="revTx" presStyleIdx="2" presStyleCnt="4">
        <dgm:presLayoutVars>
          <dgm:chMax val="0"/>
          <dgm:bulletEnabled val="1"/>
        </dgm:presLayoutVars>
      </dgm:prSet>
      <dgm:spPr/>
    </dgm:pt>
    <dgm:pt modelId="{E7F4D8B2-C07D-45CA-BFF7-C008FF8E067D}" type="pres">
      <dgm:prSet presAssocID="{77E39363-B1D2-4C40-92BA-7DF796DB8183}" presName="sibTrans" presStyleCnt="0"/>
      <dgm:spPr/>
    </dgm:pt>
    <dgm:pt modelId="{824AC109-E391-4C09-B07F-B57A4146E1C0}" type="pres">
      <dgm:prSet presAssocID="{F2E20E5E-D47A-4B4B-8AE0-753C586DC509}" presName="compositeNode" presStyleCnt="0">
        <dgm:presLayoutVars>
          <dgm:bulletEnabled val="1"/>
        </dgm:presLayoutVars>
      </dgm:prSet>
      <dgm:spPr/>
    </dgm:pt>
    <dgm:pt modelId="{7EEDA4D5-D2FB-4D76-96E8-2A11DFB63AF5}" type="pres">
      <dgm:prSet presAssocID="{F2E20E5E-D47A-4B4B-8AE0-753C586DC509}"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Happy woman in rain"/>
        </a:ext>
      </dgm:extLst>
    </dgm:pt>
    <dgm:pt modelId="{EF4D2969-F6D9-46D8-A48A-B9481CD41D71}" type="pres">
      <dgm:prSet presAssocID="{F2E20E5E-D47A-4B4B-8AE0-753C586DC509}" presName="childNode" presStyleLbl="node1" presStyleIdx="3" presStyleCnt="4">
        <dgm:presLayoutVars>
          <dgm:bulletEnabled val="1"/>
        </dgm:presLayoutVars>
      </dgm:prSet>
      <dgm:spPr/>
    </dgm:pt>
    <dgm:pt modelId="{292D3EB0-E47A-46C7-BDAD-EEB976DBB1D3}" type="pres">
      <dgm:prSet presAssocID="{F2E20E5E-D47A-4B4B-8AE0-753C586DC509}" presName="parentNode" presStyleLbl="revTx" presStyleIdx="3" presStyleCnt="4">
        <dgm:presLayoutVars>
          <dgm:chMax val="0"/>
          <dgm:bulletEnabled val="1"/>
        </dgm:presLayoutVars>
      </dgm:prSet>
      <dgm:spPr/>
    </dgm:pt>
  </dgm:ptLst>
  <dgm:cxnLst>
    <dgm:cxn modelId="{D2B93902-A74D-410F-A5D0-4BA6FBB267B4}" type="presOf" srcId="{D9C36180-5B0F-49F3-A245-D9608560E9CF}" destId="{0A907B9C-FAE4-4970-A43C-03A6741100D7}" srcOrd="0" destOrd="1" presId="urn:microsoft.com/office/officeart/2005/8/layout/hList2"/>
    <dgm:cxn modelId="{D2E45B11-971F-4736-A5D7-66FF11BD57CE}" srcId="{C4B7CC75-1634-47D7-B6DD-E220CCEA3260}" destId="{1DD3ED4B-C508-4CA2-A5C7-C36358BCD136}" srcOrd="0" destOrd="0" parTransId="{1A95EFD9-1338-469D-A520-7D3951759C08}" sibTransId="{ADCE9F31-BECB-4121-88A0-E9563494738F}"/>
    <dgm:cxn modelId="{30D6BE16-70C2-4992-B653-74EFE1049476}" srcId="{03D57EAF-6626-4D17-B3C6-EA5430993A85}" destId="{242813EB-2D29-420B-A826-2A9D9EBB77D3}" srcOrd="0" destOrd="0" parTransId="{C80EA4BF-5B36-4863-80AC-CCC6C6C1F577}" sibTransId="{F26BD74B-C064-4FB7-AD2F-407BF25E05EC}"/>
    <dgm:cxn modelId="{C6A27121-F5E6-4049-BDC4-EA97FEF406D2}" srcId="{F2E20E5E-D47A-4B4B-8AE0-753C586DC509}" destId="{289D11DF-A569-4D11-894C-2A1D8BC05AE9}" srcOrd="0" destOrd="0" parTransId="{310A8BC0-945B-400C-8E70-EFAD4FDC0056}" sibTransId="{5379D29A-EF0E-4FB7-873E-46439FB08ED9}"/>
    <dgm:cxn modelId="{E31B4B27-B1CF-4A0F-98FC-FAACE6D650A4}" srcId="{03D57EAF-6626-4D17-B3C6-EA5430993A85}" destId="{54AFB568-0B3E-4514-9883-63DF7BE4133A}" srcOrd="1" destOrd="0" parTransId="{9C416815-4BC8-4D2C-A07D-DF201CA641A6}" sibTransId="{CCC84035-43F8-4B30-A0F6-FFA9B104819E}"/>
    <dgm:cxn modelId="{41C01A2D-0E43-48C1-88C3-4BC42FD5D832}" type="presOf" srcId="{84333174-AD7B-4E5C-B53C-24B152F6EEDA}" destId="{0A907B9C-FAE4-4970-A43C-03A6741100D7}" srcOrd="0" destOrd="0" presId="urn:microsoft.com/office/officeart/2005/8/layout/hList2"/>
    <dgm:cxn modelId="{E2A65571-D98B-4CC4-B150-50F3F26FF666}" srcId="{09635D9B-C2DC-49AB-8E88-F0CC4E3CDBAF}" destId="{03D57EAF-6626-4D17-B3C6-EA5430993A85}" srcOrd="0" destOrd="0" parTransId="{637ADDCE-64D0-4658-8604-47C5F39EC6E3}" sibTransId="{749F3F80-7899-4762-8B7B-8135E9D28791}"/>
    <dgm:cxn modelId="{9958A652-2F89-4740-8C8F-713B2FAE0D53}" type="presOf" srcId="{F2E20E5E-D47A-4B4B-8AE0-753C586DC509}" destId="{292D3EB0-E47A-46C7-BDAD-EEB976DBB1D3}" srcOrd="0" destOrd="0" presId="urn:microsoft.com/office/officeart/2005/8/layout/hList2"/>
    <dgm:cxn modelId="{02A3E372-109B-4A5E-90BB-ABFB9B30DB12}" type="presOf" srcId="{4688D017-3222-4774-B259-A6348CF0F4B4}" destId="{FF797458-2281-418C-97AF-09FBF474E58A}" srcOrd="0" destOrd="0" presId="urn:microsoft.com/office/officeart/2005/8/layout/hList2"/>
    <dgm:cxn modelId="{5654DF74-3C30-4076-96E8-32C4155424E6}" type="presOf" srcId="{43B9CD58-9B6F-4C29-AFDB-640E2447698F}" destId="{0A907B9C-FAE4-4970-A43C-03A6741100D7}" srcOrd="0" destOrd="2" presId="urn:microsoft.com/office/officeart/2005/8/layout/hList2"/>
    <dgm:cxn modelId="{FB552176-BED4-46E9-98B2-FE2F56202822}" srcId="{09635D9B-C2DC-49AB-8E88-F0CC4E3CDBAF}" destId="{C4B7CC75-1634-47D7-B6DD-E220CCEA3260}" srcOrd="2" destOrd="0" parTransId="{D2556BD8-DF77-42A3-8FDE-5C0716CCAF6F}" sibTransId="{77E39363-B1D2-4C40-92BA-7DF796DB8183}"/>
    <dgm:cxn modelId="{0D12367C-27B1-4F8D-B029-3B9EB4C30FEE}" type="presOf" srcId="{C4B7CC75-1634-47D7-B6DD-E220CCEA3260}" destId="{87E438D1-2419-40AE-8D51-2269639D82D0}" srcOrd="0" destOrd="0" presId="urn:microsoft.com/office/officeart/2005/8/layout/hList2"/>
    <dgm:cxn modelId="{F674617E-D922-49B5-945E-EDEE611DABB5}" type="presOf" srcId="{09635D9B-C2DC-49AB-8E88-F0CC4E3CDBAF}" destId="{1F864087-22AB-4BCE-B811-64E871D64E7D}" srcOrd="0" destOrd="0" presId="urn:microsoft.com/office/officeart/2005/8/layout/hList2"/>
    <dgm:cxn modelId="{18FA4D7E-F77F-49DC-9E31-201809DB1552}" srcId="{09635D9B-C2DC-49AB-8E88-F0CC4E3CDBAF}" destId="{F2E20E5E-D47A-4B4B-8AE0-753C586DC509}" srcOrd="3" destOrd="0" parTransId="{F4891540-63B9-4828-ADD6-D10888A4ECF0}" sibTransId="{4A4893D0-9EF6-4F7D-BBF0-FD5920F2D0B6}"/>
    <dgm:cxn modelId="{83674F80-2DFE-49ED-924E-CC923B2BFC10}" type="presOf" srcId="{1DD3ED4B-C508-4CA2-A5C7-C36358BCD136}" destId="{C869D93B-C815-48AC-8F8D-5F97C945825D}" srcOrd="0" destOrd="0" presId="urn:microsoft.com/office/officeart/2005/8/layout/hList2"/>
    <dgm:cxn modelId="{18A74385-A740-4517-A906-0F350595440E}" srcId="{F2E20E5E-D47A-4B4B-8AE0-753C586DC509}" destId="{9F4B2C0E-3ECE-4446-A7F1-59FEF8672A61}" srcOrd="1" destOrd="0" parTransId="{A971BC51-FA1C-4DA3-8441-DB8B3575907F}" sibTransId="{DA2BB4F1-D8BB-4098-88CE-89D321966B61}"/>
    <dgm:cxn modelId="{18BA7991-EF55-4C8C-B006-DF38D11AD3E0}" type="presOf" srcId="{289D11DF-A569-4D11-894C-2A1D8BC05AE9}" destId="{EF4D2969-F6D9-46D8-A48A-B9481CD41D71}" srcOrd="0" destOrd="0" presId="urn:microsoft.com/office/officeart/2005/8/layout/hList2"/>
    <dgm:cxn modelId="{2AEB3EB7-CF37-43AF-ADFA-3D9692F66A65}" srcId="{4688D017-3222-4774-B259-A6348CF0F4B4}" destId="{D9C36180-5B0F-49F3-A245-D9608560E9CF}" srcOrd="1" destOrd="0" parTransId="{3EA63B62-8CD7-40E9-8DDA-DCBD252AD314}" sibTransId="{4621582D-FC6C-48D4-BB75-8A70FFAF40D4}"/>
    <dgm:cxn modelId="{2E26B9B8-8DA2-49EF-B1A5-CA0BA63F0A47}" type="presOf" srcId="{03D57EAF-6626-4D17-B3C6-EA5430993A85}" destId="{68919679-F35A-483A-BC81-188C099FAC0C}" srcOrd="0" destOrd="0" presId="urn:microsoft.com/office/officeart/2005/8/layout/hList2"/>
    <dgm:cxn modelId="{37ADD1C4-60A1-48C1-844E-8FEF209D15A3}" srcId="{4688D017-3222-4774-B259-A6348CF0F4B4}" destId="{43B9CD58-9B6F-4C29-AFDB-640E2447698F}" srcOrd="2" destOrd="0" parTransId="{849F73A6-7705-4D6D-8A7C-0FCE149125F6}" sibTransId="{B37724FF-CC77-4EF0-A9E6-74A4FDEB316C}"/>
    <dgm:cxn modelId="{6FED0DCF-2F10-4685-93E3-31DA23EB2694}" type="presOf" srcId="{9F4B2C0E-3ECE-4446-A7F1-59FEF8672A61}" destId="{EF4D2969-F6D9-46D8-A48A-B9481CD41D71}" srcOrd="0" destOrd="1" presId="urn:microsoft.com/office/officeart/2005/8/layout/hList2"/>
    <dgm:cxn modelId="{753942CF-FCFC-4D2B-97F9-26190A98236A}" srcId="{09635D9B-C2DC-49AB-8E88-F0CC4E3CDBAF}" destId="{4688D017-3222-4774-B259-A6348CF0F4B4}" srcOrd="1" destOrd="0" parTransId="{97743851-5BF5-4F20-B2E7-7536B0DA2B53}" sibTransId="{7469E321-7D8C-4A5B-937F-779C0161F4C2}"/>
    <dgm:cxn modelId="{CB8B32DF-E112-4760-920C-68B6D1AB2025}" srcId="{4688D017-3222-4774-B259-A6348CF0F4B4}" destId="{84333174-AD7B-4E5C-B53C-24B152F6EEDA}" srcOrd="0" destOrd="0" parTransId="{2B1D8591-B64A-497B-ACCB-BE72380577F4}" sibTransId="{DFF621F1-9A62-4AA5-893C-FC7D656E3E74}"/>
    <dgm:cxn modelId="{28C0FDEA-F407-42F8-B804-858557F57037}" type="presOf" srcId="{242813EB-2D29-420B-A826-2A9D9EBB77D3}" destId="{710A39CE-1BF3-40B8-839D-E7712DEABD28}" srcOrd="0" destOrd="0" presId="urn:microsoft.com/office/officeart/2005/8/layout/hList2"/>
    <dgm:cxn modelId="{B29F0AFD-ACEC-47F4-AC5E-E5E60F77A315}" type="presOf" srcId="{54AFB568-0B3E-4514-9883-63DF7BE4133A}" destId="{710A39CE-1BF3-40B8-839D-E7712DEABD28}" srcOrd="0" destOrd="1" presId="urn:microsoft.com/office/officeart/2005/8/layout/hList2"/>
    <dgm:cxn modelId="{2D268EE9-5F7B-40E4-A81B-FEA6A4695E23}" type="presParOf" srcId="{1F864087-22AB-4BCE-B811-64E871D64E7D}" destId="{6F72C71C-4988-4936-B6FC-77DA65C36E2E}" srcOrd="0" destOrd="0" presId="urn:microsoft.com/office/officeart/2005/8/layout/hList2"/>
    <dgm:cxn modelId="{EA398498-64F4-4B2E-BBDE-9F522697AF3F}" type="presParOf" srcId="{6F72C71C-4988-4936-B6FC-77DA65C36E2E}" destId="{5FC1274C-3D99-4962-861F-C58CEA300669}" srcOrd="0" destOrd="0" presId="urn:microsoft.com/office/officeart/2005/8/layout/hList2"/>
    <dgm:cxn modelId="{16220AD8-5B56-460A-92F0-F523A5BCCE3B}" type="presParOf" srcId="{6F72C71C-4988-4936-B6FC-77DA65C36E2E}" destId="{710A39CE-1BF3-40B8-839D-E7712DEABD28}" srcOrd="1" destOrd="0" presId="urn:microsoft.com/office/officeart/2005/8/layout/hList2"/>
    <dgm:cxn modelId="{0657F89D-470D-451A-9FB8-BDEA238120E3}" type="presParOf" srcId="{6F72C71C-4988-4936-B6FC-77DA65C36E2E}" destId="{68919679-F35A-483A-BC81-188C099FAC0C}" srcOrd="2" destOrd="0" presId="urn:microsoft.com/office/officeart/2005/8/layout/hList2"/>
    <dgm:cxn modelId="{FAF72025-25BA-4276-A7E0-4BB968C7A954}" type="presParOf" srcId="{1F864087-22AB-4BCE-B811-64E871D64E7D}" destId="{318FCF35-DA05-4348-BA9B-621796E44D73}" srcOrd="1" destOrd="0" presId="urn:microsoft.com/office/officeart/2005/8/layout/hList2"/>
    <dgm:cxn modelId="{B3E672DB-F0CE-4A19-9791-B8812FEC0CA5}" type="presParOf" srcId="{1F864087-22AB-4BCE-B811-64E871D64E7D}" destId="{0B54A62B-EA85-422A-88C6-A0801A816DAB}" srcOrd="2" destOrd="0" presId="urn:microsoft.com/office/officeart/2005/8/layout/hList2"/>
    <dgm:cxn modelId="{4B5D01BE-AF05-4F17-A741-0E55E27D0CE9}" type="presParOf" srcId="{0B54A62B-EA85-422A-88C6-A0801A816DAB}" destId="{0CF1A228-07A4-4CE5-8888-166D1760A8E8}" srcOrd="0" destOrd="0" presId="urn:microsoft.com/office/officeart/2005/8/layout/hList2"/>
    <dgm:cxn modelId="{A79BB457-A4F3-46FD-A164-01B9EDB06987}" type="presParOf" srcId="{0B54A62B-EA85-422A-88C6-A0801A816DAB}" destId="{0A907B9C-FAE4-4970-A43C-03A6741100D7}" srcOrd="1" destOrd="0" presId="urn:microsoft.com/office/officeart/2005/8/layout/hList2"/>
    <dgm:cxn modelId="{F00D7FD5-FB77-437E-B3EE-C8DD0B431123}" type="presParOf" srcId="{0B54A62B-EA85-422A-88C6-A0801A816DAB}" destId="{FF797458-2281-418C-97AF-09FBF474E58A}" srcOrd="2" destOrd="0" presId="urn:microsoft.com/office/officeart/2005/8/layout/hList2"/>
    <dgm:cxn modelId="{BC85B099-52DA-4EEF-A99C-EB52F3B01B80}" type="presParOf" srcId="{1F864087-22AB-4BCE-B811-64E871D64E7D}" destId="{0903E522-C269-47FB-91AC-3949E8D6E391}" srcOrd="3" destOrd="0" presId="urn:microsoft.com/office/officeart/2005/8/layout/hList2"/>
    <dgm:cxn modelId="{CEF18B6D-3D85-4F35-A226-C6FA6DC3C470}" type="presParOf" srcId="{1F864087-22AB-4BCE-B811-64E871D64E7D}" destId="{21CEDCAA-2685-47B3-B589-16137E598754}" srcOrd="4" destOrd="0" presId="urn:microsoft.com/office/officeart/2005/8/layout/hList2"/>
    <dgm:cxn modelId="{98B37107-4A9A-40F3-A0FE-442777CA905D}" type="presParOf" srcId="{21CEDCAA-2685-47B3-B589-16137E598754}" destId="{A073195E-5A19-4747-B377-584A8F050EE1}" srcOrd="0" destOrd="0" presId="urn:microsoft.com/office/officeart/2005/8/layout/hList2"/>
    <dgm:cxn modelId="{6731E8AB-FD26-4F70-9AD0-9259FE527E9D}" type="presParOf" srcId="{21CEDCAA-2685-47B3-B589-16137E598754}" destId="{C869D93B-C815-48AC-8F8D-5F97C945825D}" srcOrd="1" destOrd="0" presId="urn:microsoft.com/office/officeart/2005/8/layout/hList2"/>
    <dgm:cxn modelId="{CF7045E6-2DD7-47F4-9446-8ED6ABDD1507}" type="presParOf" srcId="{21CEDCAA-2685-47B3-B589-16137E598754}" destId="{87E438D1-2419-40AE-8D51-2269639D82D0}" srcOrd="2" destOrd="0" presId="urn:microsoft.com/office/officeart/2005/8/layout/hList2"/>
    <dgm:cxn modelId="{44331DD1-4C37-43DB-AE2E-5104201E9E12}" type="presParOf" srcId="{1F864087-22AB-4BCE-B811-64E871D64E7D}" destId="{E7F4D8B2-C07D-45CA-BFF7-C008FF8E067D}" srcOrd="5" destOrd="0" presId="urn:microsoft.com/office/officeart/2005/8/layout/hList2"/>
    <dgm:cxn modelId="{6E5E03A5-CEE6-472D-8FF6-611370032114}" type="presParOf" srcId="{1F864087-22AB-4BCE-B811-64E871D64E7D}" destId="{824AC109-E391-4C09-B07F-B57A4146E1C0}" srcOrd="6" destOrd="0" presId="urn:microsoft.com/office/officeart/2005/8/layout/hList2"/>
    <dgm:cxn modelId="{8933604B-A6B8-4615-ADDB-93F0485E63DA}" type="presParOf" srcId="{824AC109-E391-4C09-B07F-B57A4146E1C0}" destId="{7EEDA4D5-D2FB-4D76-96E8-2A11DFB63AF5}" srcOrd="0" destOrd="0" presId="urn:microsoft.com/office/officeart/2005/8/layout/hList2"/>
    <dgm:cxn modelId="{083F0A42-739B-49DF-9D42-319AD41A7448}" type="presParOf" srcId="{824AC109-E391-4C09-B07F-B57A4146E1C0}" destId="{EF4D2969-F6D9-46D8-A48A-B9481CD41D71}" srcOrd="1" destOrd="0" presId="urn:microsoft.com/office/officeart/2005/8/layout/hList2"/>
    <dgm:cxn modelId="{3BD30832-71B5-4C2B-90B3-F9D7AC070424}" type="presParOf" srcId="{824AC109-E391-4C09-B07F-B57A4146E1C0}" destId="{292D3EB0-E47A-46C7-BDAD-EEB976DBB1D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3AF34-4971-4B8E-AE35-11CF7FBF7D7D}"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GB"/>
        </a:p>
      </dgm:t>
    </dgm:pt>
    <dgm:pt modelId="{61481526-4312-42E9-8F45-3434C46D31CF}">
      <dgm:prSet phldrT="[Text]"/>
      <dgm:spPr/>
      <dgm:t>
        <a:bodyPr/>
        <a:lstStyle/>
        <a:p>
          <a:r>
            <a:rPr lang="en-GB" dirty="0"/>
            <a:t>Wide range of events </a:t>
          </a:r>
        </a:p>
      </dgm:t>
    </dgm:pt>
    <dgm:pt modelId="{9685AB57-E4F5-474F-948F-D3B4666B36E4}" type="parTrans" cxnId="{E422314C-2413-4D8B-803B-A0DC2B4EB4BE}">
      <dgm:prSet/>
      <dgm:spPr/>
      <dgm:t>
        <a:bodyPr/>
        <a:lstStyle/>
        <a:p>
          <a:endParaRPr lang="en-GB"/>
        </a:p>
      </dgm:t>
    </dgm:pt>
    <dgm:pt modelId="{E50EEBBB-2A6D-4453-A60D-ECEA6BF856C6}" type="sibTrans" cxnId="{E422314C-2413-4D8B-803B-A0DC2B4EB4BE}">
      <dgm:prSet/>
      <dgm:spPr/>
      <dgm:t>
        <a:bodyPr/>
        <a:lstStyle/>
        <a:p>
          <a:endParaRPr lang="en-GB"/>
        </a:p>
      </dgm:t>
    </dgm:pt>
    <dgm:pt modelId="{13A4FFD0-B7A3-495C-887D-A0AEB9E24311}">
      <dgm:prSet phldrT="[Text]"/>
      <dgm:spPr/>
      <dgm:t>
        <a:bodyPr/>
        <a:lstStyle/>
        <a:p>
          <a:r>
            <a:rPr lang="en-GB" dirty="0"/>
            <a:t>Promote local organisations</a:t>
          </a:r>
        </a:p>
      </dgm:t>
    </dgm:pt>
    <dgm:pt modelId="{26E2E703-19EC-4FBF-B937-F8E2FB9A9E1B}" type="parTrans" cxnId="{E61DE99E-F500-4C3E-800D-2CBCF0EDE91A}">
      <dgm:prSet/>
      <dgm:spPr/>
      <dgm:t>
        <a:bodyPr/>
        <a:lstStyle/>
        <a:p>
          <a:endParaRPr lang="en-GB"/>
        </a:p>
      </dgm:t>
    </dgm:pt>
    <dgm:pt modelId="{5D4958E2-416C-4B7B-BFD0-E524CDCDD55B}" type="sibTrans" cxnId="{E61DE99E-F500-4C3E-800D-2CBCF0EDE91A}">
      <dgm:prSet/>
      <dgm:spPr/>
      <dgm:t>
        <a:bodyPr/>
        <a:lstStyle/>
        <a:p>
          <a:endParaRPr lang="en-GB"/>
        </a:p>
      </dgm:t>
    </dgm:pt>
    <dgm:pt modelId="{973EEB61-8584-4699-B65E-4327CB00FBC8}">
      <dgm:prSet phldrT="[Text]"/>
      <dgm:spPr/>
      <dgm:t>
        <a:bodyPr/>
        <a:lstStyle/>
        <a:p>
          <a:r>
            <a:rPr lang="en-GB" dirty="0"/>
            <a:t>Inclusive, accessible and free</a:t>
          </a:r>
        </a:p>
      </dgm:t>
    </dgm:pt>
    <dgm:pt modelId="{CEAEE823-6B6F-4121-8697-EDB77F2EDD96}" type="parTrans" cxnId="{53657B00-3C2B-4383-A5B0-FCE9555D212B}">
      <dgm:prSet/>
      <dgm:spPr/>
      <dgm:t>
        <a:bodyPr/>
        <a:lstStyle/>
        <a:p>
          <a:endParaRPr lang="en-GB"/>
        </a:p>
      </dgm:t>
    </dgm:pt>
    <dgm:pt modelId="{787D2A1A-B26E-4DE1-8D65-443AE583359D}" type="sibTrans" cxnId="{53657B00-3C2B-4383-A5B0-FCE9555D212B}">
      <dgm:prSet/>
      <dgm:spPr/>
      <dgm:t>
        <a:bodyPr/>
        <a:lstStyle/>
        <a:p>
          <a:endParaRPr lang="en-GB"/>
        </a:p>
      </dgm:t>
    </dgm:pt>
    <dgm:pt modelId="{2D4E4D0F-CAF7-4BB8-881A-7D6378ECB6B9}">
      <dgm:prSet phldrT="[Text]"/>
      <dgm:spPr/>
      <dgm:t>
        <a:bodyPr/>
        <a:lstStyle/>
        <a:p>
          <a:r>
            <a:rPr lang="en-GB" dirty="0"/>
            <a:t>No Age restrictions</a:t>
          </a:r>
        </a:p>
      </dgm:t>
    </dgm:pt>
    <dgm:pt modelId="{31ACF94A-9B5D-439A-AF04-B74C10E60EEE}" type="parTrans" cxnId="{A3AF47C1-AD21-4365-93DA-DBD3E5368E92}">
      <dgm:prSet/>
      <dgm:spPr/>
      <dgm:t>
        <a:bodyPr/>
        <a:lstStyle/>
        <a:p>
          <a:endParaRPr lang="en-GB"/>
        </a:p>
      </dgm:t>
    </dgm:pt>
    <dgm:pt modelId="{4C9F35A1-72BD-475F-A90F-5B9FD3171250}" type="sibTrans" cxnId="{A3AF47C1-AD21-4365-93DA-DBD3E5368E92}">
      <dgm:prSet/>
      <dgm:spPr/>
      <dgm:t>
        <a:bodyPr/>
        <a:lstStyle/>
        <a:p>
          <a:endParaRPr lang="en-GB"/>
        </a:p>
      </dgm:t>
    </dgm:pt>
    <dgm:pt modelId="{F7AED319-85FD-4829-82CB-DE1815CBF351}">
      <dgm:prSet phldrT="[Text]"/>
      <dgm:spPr/>
      <dgm:t>
        <a:bodyPr/>
        <a:lstStyle/>
        <a:p>
          <a:r>
            <a:rPr lang="en-GB" dirty="0"/>
            <a:t>Raise awareness of MH and Well-being opportunities locally</a:t>
          </a:r>
        </a:p>
      </dgm:t>
    </dgm:pt>
    <dgm:pt modelId="{F8D0E2A3-D3E7-4BDE-B6B3-4CEE607A1878}" type="parTrans" cxnId="{5255359D-02CD-458A-86C0-1C18B76CF5C5}">
      <dgm:prSet/>
      <dgm:spPr/>
      <dgm:t>
        <a:bodyPr/>
        <a:lstStyle/>
        <a:p>
          <a:endParaRPr lang="en-GB"/>
        </a:p>
      </dgm:t>
    </dgm:pt>
    <dgm:pt modelId="{A4F3CB64-A558-4A95-8963-7BDBA9120149}" type="sibTrans" cxnId="{5255359D-02CD-458A-86C0-1C18B76CF5C5}">
      <dgm:prSet/>
      <dgm:spPr/>
      <dgm:t>
        <a:bodyPr/>
        <a:lstStyle/>
        <a:p>
          <a:endParaRPr lang="en-GB"/>
        </a:p>
      </dgm:t>
    </dgm:pt>
    <dgm:pt modelId="{27474BE6-09B7-404A-8AB8-257B135B5E54}">
      <dgm:prSet phldrT="[Text]"/>
      <dgm:spPr/>
      <dgm:t>
        <a:bodyPr/>
        <a:lstStyle/>
        <a:p>
          <a:r>
            <a:rPr lang="en-GB" dirty="0"/>
            <a:t>Encourage volunteering </a:t>
          </a:r>
        </a:p>
      </dgm:t>
    </dgm:pt>
    <dgm:pt modelId="{D5EE2855-C12A-4A7A-B022-6A6C290E81C6}" type="parTrans" cxnId="{A4E6AFF2-75F9-4C6A-AB34-FE8582D68C10}">
      <dgm:prSet/>
      <dgm:spPr/>
      <dgm:t>
        <a:bodyPr/>
        <a:lstStyle/>
        <a:p>
          <a:endParaRPr lang="en-GB"/>
        </a:p>
      </dgm:t>
    </dgm:pt>
    <dgm:pt modelId="{2C079CF9-0C50-4DB7-BF37-EA416BA085BE}" type="sibTrans" cxnId="{A4E6AFF2-75F9-4C6A-AB34-FE8582D68C10}">
      <dgm:prSet/>
      <dgm:spPr/>
      <dgm:t>
        <a:bodyPr/>
        <a:lstStyle/>
        <a:p>
          <a:endParaRPr lang="en-GB"/>
        </a:p>
      </dgm:t>
    </dgm:pt>
    <dgm:pt modelId="{F9EA7BF5-CEFD-47E5-895D-91D058D01960}" type="pres">
      <dgm:prSet presAssocID="{6A13AF34-4971-4B8E-AE35-11CF7FBF7D7D}" presName="linear" presStyleCnt="0">
        <dgm:presLayoutVars>
          <dgm:animLvl val="lvl"/>
          <dgm:resizeHandles val="exact"/>
        </dgm:presLayoutVars>
      </dgm:prSet>
      <dgm:spPr/>
    </dgm:pt>
    <dgm:pt modelId="{792143E7-AABF-4F42-9EF4-A6C76DE72257}" type="pres">
      <dgm:prSet presAssocID="{61481526-4312-42E9-8F45-3434C46D31CF}" presName="parentText" presStyleLbl="node1" presStyleIdx="0" presStyleCnt="6">
        <dgm:presLayoutVars>
          <dgm:chMax val="0"/>
          <dgm:bulletEnabled val="1"/>
        </dgm:presLayoutVars>
      </dgm:prSet>
      <dgm:spPr/>
    </dgm:pt>
    <dgm:pt modelId="{7BDD9B5A-6444-4F95-9D1B-0452041CAB70}" type="pres">
      <dgm:prSet presAssocID="{E50EEBBB-2A6D-4453-A60D-ECEA6BF856C6}" presName="spacer" presStyleCnt="0"/>
      <dgm:spPr/>
    </dgm:pt>
    <dgm:pt modelId="{494396FC-D216-4CA1-9F7C-84FE52C6BA31}" type="pres">
      <dgm:prSet presAssocID="{13A4FFD0-B7A3-495C-887D-A0AEB9E24311}" presName="parentText" presStyleLbl="node1" presStyleIdx="1" presStyleCnt="6">
        <dgm:presLayoutVars>
          <dgm:chMax val="0"/>
          <dgm:bulletEnabled val="1"/>
        </dgm:presLayoutVars>
      </dgm:prSet>
      <dgm:spPr/>
    </dgm:pt>
    <dgm:pt modelId="{071C3408-2D61-406C-AFFD-E468272981F0}" type="pres">
      <dgm:prSet presAssocID="{5D4958E2-416C-4B7B-BFD0-E524CDCDD55B}" presName="spacer" presStyleCnt="0"/>
      <dgm:spPr/>
    </dgm:pt>
    <dgm:pt modelId="{EC1C4A5E-AC46-414C-B20B-C3811948099A}" type="pres">
      <dgm:prSet presAssocID="{27474BE6-09B7-404A-8AB8-257B135B5E54}" presName="parentText" presStyleLbl="node1" presStyleIdx="2" presStyleCnt="6">
        <dgm:presLayoutVars>
          <dgm:chMax val="0"/>
          <dgm:bulletEnabled val="1"/>
        </dgm:presLayoutVars>
      </dgm:prSet>
      <dgm:spPr/>
    </dgm:pt>
    <dgm:pt modelId="{76A70AA5-79CC-499C-B2AB-3E390B371BE4}" type="pres">
      <dgm:prSet presAssocID="{2C079CF9-0C50-4DB7-BF37-EA416BA085BE}" presName="spacer" presStyleCnt="0"/>
      <dgm:spPr/>
    </dgm:pt>
    <dgm:pt modelId="{1EAFBAFB-1562-414C-8DBE-C4171A3CF86F}" type="pres">
      <dgm:prSet presAssocID="{973EEB61-8584-4699-B65E-4327CB00FBC8}" presName="parentText" presStyleLbl="node1" presStyleIdx="3" presStyleCnt="6">
        <dgm:presLayoutVars>
          <dgm:chMax val="0"/>
          <dgm:bulletEnabled val="1"/>
        </dgm:presLayoutVars>
      </dgm:prSet>
      <dgm:spPr/>
    </dgm:pt>
    <dgm:pt modelId="{887CD72B-B66A-4997-A1F0-27D67D4AE102}" type="pres">
      <dgm:prSet presAssocID="{787D2A1A-B26E-4DE1-8D65-443AE583359D}" presName="spacer" presStyleCnt="0"/>
      <dgm:spPr/>
    </dgm:pt>
    <dgm:pt modelId="{24D666E9-1B8E-46F5-BE32-83AC9F840AF2}" type="pres">
      <dgm:prSet presAssocID="{2D4E4D0F-CAF7-4BB8-881A-7D6378ECB6B9}" presName="parentText" presStyleLbl="node1" presStyleIdx="4" presStyleCnt="6">
        <dgm:presLayoutVars>
          <dgm:chMax val="0"/>
          <dgm:bulletEnabled val="1"/>
        </dgm:presLayoutVars>
      </dgm:prSet>
      <dgm:spPr/>
    </dgm:pt>
    <dgm:pt modelId="{67CB82DD-47EC-476C-8434-DB351D7CCA87}" type="pres">
      <dgm:prSet presAssocID="{4C9F35A1-72BD-475F-A90F-5B9FD3171250}" presName="spacer" presStyleCnt="0"/>
      <dgm:spPr/>
    </dgm:pt>
    <dgm:pt modelId="{B6F60DF4-1250-4131-990F-BB97DBEE42B3}" type="pres">
      <dgm:prSet presAssocID="{F7AED319-85FD-4829-82CB-DE1815CBF351}" presName="parentText" presStyleLbl="node1" presStyleIdx="5" presStyleCnt="6">
        <dgm:presLayoutVars>
          <dgm:chMax val="0"/>
          <dgm:bulletEnabled val="1"/>
        </dgm:presLayoutVars>
      </dgm:prSet>
      <dgm:spPr/>
    </dgm:pt>
  </dgm:ptLst>
  <dgm:cxnLst>
    <dgm:cxn modelId="{53657B00-3C2B-4383-A5B0-FCE9555D212B}" srcId="{6A13AF34-4971-4B8E-AE35-11CF7FBF7D7D}" destId="{973EEB61-8584-4699-B65E-4327CB00FBC8}" srcOrd="3" destOrd="0" parTransId="{CEAEE823-6B6F-4121-8697-EDB77F2EDD96}" sibTransId="{787D2A1A-B26E-4DE1-8D65-443AE583359D}"/>
    <dgm:cxn modelId="{EBEE7616-B217-4B13-8C08-29C404E9D4C8}" type="presOf" srcId="{61481526-4312-42E9-8F45-3434C46D31CF}" destId="{792143E7-AABF-4F42-9EF4-A6C76DE72257}" srcOrd="0" destOrd="0" presId="urn:microsoft.com/office/officeart/2005/8/layout/vList2"/>
    <dgm:cxn modelId="{2E943861-A9AF-44F1-8AC9-500479B926BF}" type="presOf" srcId="{F7AED319-85FD-4829-82CB-DE1815CBF351}" destId="{B6F60DF4-1250-4131-990F-BB97DBEE42B3}" srcOrd="0" destOrd="0" presId="urn:microsoft.com/office/officeart/2005/8/layout/vList2"/>
    <dgm:cxn modelId="{E422314C-2413-4D8B-803B-A0DC2B4EB4BE}" srcId="{6A13AF34-4971-4B8E-AE35-11CF7FBF7D7D}" destId="{61481526-4312-42E9-8F45-3434C46D31CF}" srcOrd="0" destOrd="0" parTransId="{9685AB57-E4F5-474F-948F-D3B4666B36E4}" sibTransId="{E50EEBBB-2A6D-4453-A60D-ECEA6BF856C6}"/>
    <dgm:cxn modelId="{7876CC58-E1FE-40EC-A40C-3D3DED4E4C0D}" type="presOf" srcId="{13A4FFD0-B7A3-495C-887D-A0AEB9E24311}" destId="{494396FC-D216-4CA1-9F7C-84FE52C6BA31}" srcOrd="0" destOrd="0" presId="urn:microsoft.com/office/officeart/2005/8/layout/vList2"/>
    <dgm:cxn modelId="{ACA85B83-6C2B-40F4-A9F9-0C1E2B092EC6}" type="presOf" srcId="{27474BE6-09B7-404A-8AB8-257B135B5E54}" destId="{EC1C4A5E-AC46-414C-B20B-C3811948099A}" srcOrd="0" destOrd="0" presId="urn:microsoft.com/office/officeart/2005/8/layout/vList2"/>
    <dgm:cxn modelId="{5255359D-02CD-458A-86C0-1C18B76CF5C5}" srcId="{6A13AF34-4971-4B8E-AE35-11CF7FBF7D7D}" destId="{F7AED319-85FD-4829-82CB-DE1815CBF351}" srcOrd="5" destOrd="0" parTransId="{F8D0E2A3-D3E7-4BDE-B6B3-4CEE607A1878}" sibTransId="{A4F3CB64-A558-4A95-8963-7BDBA9120149}"/>
    <dgm:cxn modelId="{E61DE99E-F500-4C3E-800D-2CBCF0EDE91A}" srcId="{6A13AF34-4971-4B8E-AE35-11CF7FBF7D7D}" destId="{13A4FFD0-B7A3-495C-887D-A0AEB9E24311}" srcOrd="1" destOrd="0" parTransId="{26E2E703-19EC-4FBF-B937-F8E2FB9A9E1B}" sibTransId="{5D4958E2-416C-4B7B-BFD0-E524CDCDD55B}"/>
    <dgm:cxn modelId="{A3AF47C1-AD21-4365-93DA-DBD3E5368E92}" srcId="{6A13AF34-4971-4B8E-AE35-11CF7FBF7D7D}" destId="{2D4E4D0F-CAF7-4BB8-881A-7D6378ECB6B9}" srcOrd="4" destOrd="0" parTransId="{31ACF94A-9B5D-439A-AF04-B74C10E60EEE}" sibTransId="{4C9F35A1-72BD-475F-A90F-5B9FD3171250}"/>
    <dgm:cxn modelId="{14F719D6-153A-4394-BB68-4212166C77C7}" type="presOf" srcId="{6A13AF34-4971-4B8E-AE35-11CF7FBF7D7D}" destId="{F9EA7BF5-CEFD-47E5-895D-91D058D01960}" srcOrd="0" destOrd="0" presId="urn:microsoft.com/office/officeart/2005/8/layout/vList2"/>
    <dgm:cxn modelId="{8472CFEE-00F5-4F82-A93A-EA5A54F6F634}" type="presOf" srcId="{973EEB61-8584-4699-B65E-4327CB00FBC8}" destId="{1EAFBAFB-1562-414C-8DBE-C4171A3CF86F}" srcOrd="0" destOrd="0" presId="urn:microsoft.com/office/officeart/2005/8/layout/vList2"/>
    <dgm:cxn modelId="{A4E6AFF2-75F9-4C6A-AB34-FE8582D68C10}" srcId="{6A13AF34-4971-4B8E-AE35-11CF7FBF7D7D}" destId="{27474BE6-09B7-404A-8AB8-257B135B5E54}" srcOrd="2" destOrd="0" parTransId="{D5EE2855-C12A-4A7A-B022-6A6C290E81C6}" sibTransId="{2C079CF9-0C50-4DB7-BF37-EA416BA085BE}"/>
    <dgm:cxn modelId="{ECA94EFC-45BC-4488-940C-FB8C7BC78E28}" type="presOf" srcId="{2D4E4D0F-CAF7-4BB8-881A-7D6378ECB6B9}" destId="{24D666E9-1B8E-46F5-BE32-83AC9F840AF2}" srcOrd="0" destOrd="0" presId="urn:microsoft.com/office/officeart/2005/8/layout/vList2"/>
    <dgm:cxn modelId="{C3F6F0DA-E4C6-4433-8775-A608886B2241}" type="presParOf" srcId="{F9EA7BF5-CEFD-47E5-895D-91D058D01960}" destId="{792143E7-AABF-4F42-9EF4-A6C76DE72257}" srcOrd="0" destOrd="0" presId="urn:microsoft.com/office/officeart/2005/8/layout/vList2"/>
    <dgm:cxn modelId="{62C4C48F-B0FD-4F11-9B80-A1FF271A4110}" type="presParOf" srcId="{F9EA7BF5-CEFD-47E5-895D-91D058D01960}" destId="{7BDD9B5A-6444-4F95-9D1B-0452041CAB70}" srcOrd="1" destOrd="0" presId="urn:microsoft.com/office/officeart/2005/8/layout/vList2"/>
    <dgm:cxn modelId="{511C2A93-E26D-45F6-8586-1048C9889BA7}" type="presParOf" srcId="{F9EA7BF5-CEFD-47E5-895D-91D058D01960}" destId="{494396FC-D216-4CA1-9F7C-84FE52C6BA31}" srcOrd="2" destOrd="0" presId="urn:microsoft.com/office/officeart/2005/8/layout/vList2"/>
    <dgm:cxn modelId="{65C20771-3485-456A-A216-C17EC42AEAB6}" type="presParOf" srcId="{F9EA7BF5-CEFD-47E5-895D-91D058D01960}" destId="{071C3408-2D61-406C-AFFD-E468272981F0}" srcOrd="3" destOrd="0" presId="urn:microsoft.com/office/officeart/2005/8/layout/vList2"/>
    <dgm:cxn modelId="{03ABB0A5-9196-4F19-BB12-4997FA39574B}" type="presParOf" srcId="{F9EA7BF5-CEFD-47E5-895D-91D058D01960}" destId="{EC1C4A5E-AC46-414C-B20B-C3811948099A}" srcOrd="4" destOrd="0" presId="urn:microsoft.com/office/officeart/2005/8/layout/vList2"/>
    <dgm:cxn modelId="{9BF47FCF-1CED-4661-B4FC-C2B197EA122B}" type="presParOf" srcId="{F9EA7BF5-CEFD-47E5-895D-91D058D01960}" destId="{76A70AA5-79CC-499C-B2AB-3E390B371BE4}" srcOrd="5" destOrd="0" presId="urn:microsoft.com/office/officeart/2005/8/layout/vList2"/>
    <dgm:cxn modelId="{DFA4A87B-6E94-4749-AF65-01BE023C6D9D}" type="presParOf" srcId="{F9EA7BF5-CEFD-47E5-895D-91D058D01960}" destId="{1EAFBAFB-1562-414C-8DBE-C4171A3CF86F}" srcOrd="6" destOrd="0" presId="urn:microsoft.com/office/officeart/2005/8/layout/vList2"/>
    <dgm:cxn modelId="{69D88588-FF39-415D-BDB1-D53D1A28DE09}" type="presParOf" srcId="{F9EA7BF5-CEFD-47E5-895D-91D058D01960}" destId="{887CD72B-B66A-4997-A1F0-27D67D4AE102}" srcOrd="7" destOrd="0" presId="urn:microsoft.com/office/officeart/2005/8/layout/vList2"/>
    <dgm:cxn modelId="{150FFB39-6A63-486D-AAA1-4627D48FF10F}" type="presParOf" srcId="{F9EA7BF5-CEFD-47E5-895D-91D058D01960}" destId="{24D666E9-1B8E-46F5-BE32-83AC9F840AF2}" srcOrd="8" destOrd="0" presId="urn:microsoft.com/office/officeart/2005/8/layout/vList2"/>
    <dgm:cxn modelId="{D02CA04A-0A4F-485F-B3D5-2543F32A3E07}" type="presParOf" srcId="{F9EA7BF5-CEFD-47E5-895D-91D058D01960}" destId="{67CB82DD-47EC-476C-8434-DB351D7CCA87}" srcOrd="9" destOrd="0" presId="urn:microsoft.com/office/officeart/2005/8/layout/vList2"/>
    <dgm:cxn modelId="{EECFA0AC-9A3D-4968-8B3C-BDAE4D9E6237}" type="presParOf" srcId="{F9EA7BF5-CEFD-47E5-895D-91D058D01960}" destId="{B6F60DF4-1250-4131-990F-BB97DBEE42B3}"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19679-F35A-483A-BC81-188C099FAC0C}">
      <dsp:nvSpPr>
        <dsp:cNvPr id="0" name=""/>
        <dsp:cNvSpPr/>
      </dsp:nvSpPr>
      <dsp:spPr>
        <a:xfrm rot="16200000">
          <a:off x="-1391469" y="2049891"/>
          <a:ext cx="3132937" cy="259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9297" bIns="0" numCol="1" spcCol="1270" anchor="t" anchorCtr="0">
          <a:noAutofit/>
        </a:bodyPr>
        <a:lstStyle/>
        <a:p>
          <a:pPr marL="0" lvl="0" indent="0" algn="r" defTabSz="800100">
            <a:lnSpc>
              <a:spcPct val="90000"/>
            </a:lnSpc>
            <a:spcBef>
              <a:spcPct val="0"/>
            </a:spcBef>
            <a:spcAft>
              <a:spcPct val="35000"/>
            </a:spcAft>
            <a:buNone/>
          </a:pPr>
          <a:r>
            <a:rPr lang="en-GB" sz="1800" kern="1200" dirty="0"/>
            <a:t>Events  </a:t>
          </a:r>
        </a:p>
      </dsp:txBody>
      <dsp:txXfrm>
        <a:off x="-1391469" y="2049891"/>
        <a:ext cx="3132937" cy="259990"/>
      </dsp:txXfrm>
    </dsp:sp>
    <dsp:sp modelId="{710A39CE-1BF3-40B8-839D-E7712DEABD28}">
      <dsp:nvSpPr>
        <dsp:cNvPr id="0" name=""/>
        <dsp:cNvSpPr/>
      </dsp:nvSpPr>
      <dsp:spPr>
        <a:xfrm>
          <a:off x="304994" y="613418"/>
          <a:ext cx="1295026" cy="3132937"/>
        </a:xfrm>
        <a:prstGeom prst="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229297" rIns="99568" bIns="99568" numCol="1" spcCol="1270" anchor="t" anchorCtr="0">
          <a:noAutofit/>
        </a:bodyPr>
        <a:lstStyle/>
        <a:p>
          <a:pPr marL="114300" lvl="1" indent="-114300" algn="l" defTabSz="622300">
            <a:lnSpc>
              <a:spcPct val="150000"/>
            </a:lnSpc>
            <a:spcBef>
              <a:spcPct val="0"/>
            </a:spcBef>
            <a:spcAft>
              <a:spcPct val="15000"/>
            </a:spcAft>
            <a:buChar char="•"/>
          </a:pPr>
          <a:endParaRPr lang="en-GB" sz="1400" b="1" kern="1200" dirty="0">
            <a:solidFill>
              <a:schemeClr val="tx1"/>
            </a:solidFill>
          </a:endParaRPr>
        </a:p>
        <a:p>
          <a:pPr marL="114300" lvl="1" indent="-114300" algn="l" defTabSz="622300">
            <a:lnSpc>
              <a:spcPct val="150000"/>
            </a:lnSpc>
            <a:spcBef>
              <a:spcPct val="0"/>
            </a:spcBef>
            <a:spcAft>
              <a:spcPct val="15000"/>
            </a:spcAft>
            <a:buChar char="•"/>
          </a:pPr>
          <a:r>
            <a:rPr lang="en-GB" sz="1400" b="1" kern="1200" dirty="0">
              <a:solidFill>
                <a:schemeClr val="tx1"/>
              </a:solidFill>
            </a:rPr>
            <a:t>166 events</a:t>
          </a:r>
        </a:p>
      </dsp:txBody>
      <dsp:txXfrm>
        <a:off x="304994" y="613418"/>
        <a:ext cx="1295026" cy="3132937"/>
      </dsp:txXfrm>
    </dsp:sp>
    <dsp:sp modelId="{5FC1274C-3D99-4962-861F-C58CEA300669}">
      <dsp:nvSpPr>
        <dsp:cNvPr id="0" name=""/>
        <dsp:cNvSpPr/>
      </dsp:nvSpPr>
      <dsp:spPr>
        <a:xfrm>
          <a:off x="45004" y="270231"/>
          <a:ext cx="519980" cy="51998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F797458-2281-418C-97AF-09FBF474E58A}">
      <dsp:nvSpPr>
        <dsp:cNvPr id="0" name=""/>
        <dsp:cNvSpPr/>
      </dsp:nvSpPr>
      <dsp:spPr>
        <a:xfrm rot="16200000">
          <a:off x="498588" y="2001481"/>
          <a:ext cx="3132937" cy="259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9297" bIns="0" numCol="1" spcCol="1270" anchor="t" anchorCtr="0">
          <a:noAutofit/>
        </a:bodyPr>
        <a:lstStyle/>
        <a:p>
          <a:pPr marL="0" lvl="0" indent="0" algn="r" defTabSz="800100">
            <a:lnSpc>
              <a:spcPct val="90000"/>
            </a:lnSpc>
            <a:spcBef>
              <a:spcPct val="0"/>
            </a:spcBef>
            <a:spcAft>
              <a:spcPct val="35000"/>
            </a:spcAft>
            <a:buNone/>
          </a:pPr>
          <a:r>
            <a:rPr lang="en-GB" sz="1800" kern="1200" dirty="0"/>
            <a:t>Activities</a:t>
          </a:r>
        </a:p>
      </dsp:txBody>
      <dsp:txXfrm>
        <a:off x="498588" y="2001481"/>
        <a:ext cx="3132937" cy="259990"/>
      </dsp:txXfrm>
    </dsp:sp>
    <dsp:sp modelId="{0A907B9C-FAE4-4970-A43C-03A6741100D7}">
      <dsp:nvSpPr>
        <dsp:cNvPr id="0" name=""/>
        <dsp:cNvSpPr/>
      </dsp:nvSpPr>
      <dsp:spPr>
        <a:xfrm>
          <a:off x="2195052" y="565007"/>
          <a:ext cx="1295026" cy="3132937"/>
        </a:xfrm>
        <a:prstGeom prst="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229297" rIns="85344" bIns="85344" numCol="1" spcCol="1270" anchor="t" anchorCtr="0">
          <a:noAutofit/>
        </a:bodyPr>
        <a:lstStyle/>
        <a:p>
          <a:pPr marL="114300" lvl="1" indent="-114300" algn="l" defTabSz="533400">
            <a:lnSpc>
              <a:spcPct val="150000"/>
            </a:lnSpc>
            <a:spcBef>
              <a:spcPct val="0"/>
            </a:spcBef>
            <a:spcAft>
              <a:spcPct val="15000"/>
            </a:spcAft>
            <a:buChar char="•"/>
          </a:pPr>
          <a:r>
            <a:rPr lang="en-GB" sz="1200" b="1" kern="1200" dirty="0">
              <a:solidFill>
                <a:schemeClr val="tx1"/>
              </a:solidFill>
            </a:rPr>
            <a:t>26 single events</a:t>
          </a:r>
        </a:p>
        <a:p>
          <a:pPr marL="114300" lvl="1" indent="-114300" algn="l" defTabSz="533400">
            <a:lnSpc>
              <a:spcPct val="150000"/>
            </a:lnSpc>
            <a:spcBef>
              <a:spcPct val="0"/>
            </a:spcBef>
            <a:spcAft>
              <a:spcPct val="15000"/>
            </a:spcAft>
            <a:buChar char="•"/>
          </a:pPr>
          <a:r>
            <a:rPr lang="en-GB" sz="1200" b="1" kern="1200" dirty="0">
              <a:solidFill>
                <a:schemeClr val="tx1"/>
              </a:solidFill>
            </a:rPr>
            <a:t>95 Multiple events</a:t>
          </a:r>
        </a:p>
        <a:p>
          <a:pPr marL="114300" lvl="1" indent="-114300" algn="l" defTabSz="533400">
            <a:lnSpc>
              <a:spcPct val="150000"/>
            </a:lnSpc>
            <a:spcBef>
              <a:spcPct val="0"/>
            </a:spcBef>
            <a:spcAft>
              <a:spcPct val="15000"/>
            </a:spcAft>
            <a:buChar char="•"/>
          </a:pPr>
          <a:r>
            <a:rPr lang="en-GB" sz="1200" b="1" kern="1200" dirty="0">
              <a:solidFill>
                <a:schemeClr val="tx1"/>
              </a:solidFill>
            </a:rPr>
            <a:t>4 large events</a:t>
          </a:r>
        </a:p>
      </dsp:txBody>
      <dsp:txXfrm>
        <a:off x="2195052" y="565007"/>
        <a:ext cx="1295026" cy="3132937"/>
      </dsp:txXfrm>
    </dsp:sp>
    <dsp:sp modelId="{0CF1A228-07A4-4CE5-8888-166D1760A8E8}">
      <dsp:nvSpPr>
        <dsp:cNvPr id="0" name=""/>
        <dsp:cNvSpPr/>
      </dsp:nvSpPr>
      <dsp:spPr>
        <a:xfrm>
          <a:off x="2079419" y="288997"/>
          <a:ext cx="343852" cy="423159"/>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7E438D1-2419-40AE-8D51-2269639D82D0}">
      <dsp:nvSpPr>
        <dsp:cNvPr id="0" name=""/>
        <dsp:cNvSpPr/>
      </dsp:nvSpPr>
      <dsp:spPr>
        <a:xfrm rot="16200000">
          <a:off x="2388647" y="2049891"/>
          <a:ext cx="3132937" cy="259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9297" bIns="0" numCol="1" spcCol="1270" anchor="t" anchorCtr="0">
          <a:noAutofit/>
        </a:bodyPr>
        <a:lstStyle/>
        <a:p>
          <a:pPr marL="0" lvl="0" indent="0" algn="r" defTabSz="800100">
            <a:lnSpc>
              <a:spcPct val="90000"/>
            </a:lnSpc>
            <a:spcBef>
              <a:spcPct val="0"/>
            </a:spcBef>
            <a:spcAft>
              <a:spcPct val="35000"/>
            </a:spcAft>
            <a:buNone/>
          </a:pPr>
          <a:r>
            <a:rPr lang="en-GB" sz="1800" kern="1200" dirty="0"/>
            <a:t>Hosts </a:t>
          </a:r>
        </a:p>
      </dsp:txBody>
      <dsp:txXfrm>
        <a:off x="2388647" y="2049891"/>
        <a:ext cx="3132937" cy="259990"/>
      </dsp:txXfrm>
    </dsp:sp>
    <dsp:sp modelId="{C869D93B-C815-48AC-8F8D-5F97C945825D}">
      <dsp:nvSpPr>
        <dsp:cNvPr id="0" name=""/>
        <dsp:cNvSpPr/>
      </dsp:nvSpPr>
      <dsp:spPr>
        <a:xfrm>
          <a:off x="4085110" y="613418"/>
          <a:ext cx="1295026" cy="3132937"/>
        </a:xfrm>
        <a:prstGeom prst="rect">
          <a:avLst/>
        </a:prstGeom>
        <a:solidFill>
          <a:srgbClr val="FCAAF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2024" tIns="229297" rIns="192024" bIns="192024" numCol="1" spcCol="1270" anchor="t" anchorCtr="0">
          <a:noAutofit/>
        </a:bodyPr>
        <a:lstStyle/>
        <a:p>
          <a:pPr marL="228600" lvl="1" indent="-228600" algn="l" defTabSz="933450">
            <a:lnSpc>
              <a:spcPct val="150000"/>
            </a:lnSpc>
            <a:spcBef>
              <a:spcPct val="0"/>
            </a:spcBef>
            <a:spcAft>
              <a:spcPct val="15000"/>
            </a:spcAft>
            <a:buChar char="•"/>
          </a:pPr>
          <a:r>
            <a:rPr lang="en-GB" sz="2100" b="1" kern="1200" dirty="0">
              <a:solidFill>
                <a:schemeClr val="tx1"/>
              </a:solidFill>
            </a:rPr>
            <a:t>78</a:t>
          </a:r>
        </a:p>
      </dsp:txBody>
      <dsp:txXfrm>
        <a:off x="4085110" y="613418"/>
        <a:ext cx="1295026" cy="3132937"/>
      </dsp:txXfrm>
    </dsp:sp>
    <dsp:sp modelId="{A073195E-5A19-4747-B377-584A8F050EE1}">
      <dsp:nvSpPr>
        <dsp:cNvPr id="0" name=""/>
        <dsp:cNvSpPr/>
      </dsp:nvSpPr>
      <dsp:spPr>
        <a:xfrm>
          <a:off x="3825120" y="270231"/>
          <a:ext cx="519980" cy="51998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92D3EB0-E47A-46C7-BDAD-EEB976DBB1D3}">
      <dsp:nvSpPr>
        <dsp:cNvPr id="0" name=""/>
        <dsp:cNvSpPr/>
      </dsp:nvSpPr>
      <dsp:spPr>
        <a:xfrm rot="16200000">
          <a:off x="4278705" y="2049891"/>
          <a:ext cx="3132937" cy="259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9297" bIns="0" numCol="1" spcCol="1270" anchor="t" anchorCtr="0">
          <a:noAutofit/>
        </a:bodyPr>
        <a:lstStyle/>
        <a:p>
          <a:pPr marL="0" lvl="0" indent="0" algn="r" defTabSz="800100">
            <a:lnSpc>
              <a:spcPct val="90000"/>
            </a:lnSpc>
            <a:spcBef>
              <a:spcPct val="0"/>
            </a:spcBef>
            <a:spcAft>
              <a:spcPct val="35000"/>
            </a:spcAft>
            <a:buNone/>
          </a:pPr>
          <a:r>
            <a:rPr lang="en-GB" sz="1800" kern="1200" dirty="0"/>
            <a:t>Participants </a:t>
          </a:r>
        </a:p>
      </dsp:txBody>
      <dsp:txXfrm>
        <a:off x="4278705" y="2049891"/>
        <a:ext cx="3132937" cy="259990"/>
      </dsp:txXfrm>
    </dsp:sp>
    <dsp:sp modelId="{EF4D2969-F6D9-46D8-A48A-B9481CD41D71}">
      <dsp:nvSpPr>
        <dsp:cNvPr id="0" name=""/>
        <dsp:cNvSpPr/>
      </dsp:nvSpPr>
      <dsp:spPr>
        <a:xfrm>
          <a:off x="5975169" y="613418"/>
          <a:ext cx="1295026" cy="3132937"/>
        </a:xfrm>
        <a:prstGeom prst="rect">
          <a:avLst/>
        </a:prstGeom>
        <a:solidFill>
          <a:srgbClr val="94E78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2024" tIns="229297" rIns="192024" bIns="192024" numCol="1" spcCol="1270" anchor="t" anchorCtr="0">
          <a:noAutofit/>
        </a:bodyPr>
        <a:lstStyle/>
        <a:p>
          <a:pPr marL="228600" lvl="1" indent="-228600" algn="l" defTabSz="933450">
            <a:lnSpc>
              <a:spcPct val="150000"/>
            </a:lnSpc>
            <a:spcBef>
              <a:spcPct val="0"/>
            </a:spcBef>
            <a:spcAft>
              <a:spcPct val="15000"/>
            </a:spcAft>
            <a:buChar char="•"/>
          </a:pPr>
          <a:r>
            <a:rPr lang="en-GB" sz="2100" b="1" kern="1200" dirty="0">
              <a:solidFill>
                <a:schemeClr val="tx1"/>
              </a:solidFill>
            </a:rPr>
            <a:t>1500+</a:t>
          </a:r>
        </a:p>
        <a:p>
          <a:pPr marL="228600" lvl="1" indent="-228600" algn="l" defTabSz="933450">
            <a:lnSpc>
              <a:spcPct val="90000"/>
            </a:lnSpc>
            <a:spcBef>
              <a:spcPct val="0"/>
            </a:spcBef>
            <a:spcAft>
              <a:spcPct val="15000"/>
            </a:spcAft>
            <a:buChar char="•"/>
          </a:pPr>
          <a:endParaRPr lang="en-GB" sz="2100" kern="1200" dirty="0">
            <a:solidFill>
              <a:schemeClr val="tx1"/>
            </a:solidFill>
          </a:endParaRPr>
        </a:p>
      </dsp:txBody>
      <dsp:txXfrm>
        <a:off x="5975169" y="613418"/>
        <a:ext cx="1295026" cy="3132937"/>
      </dsp:txXfrm>
    </dsp:sp>
    <dsp:sp modelId="{7EEDA4D5-D2FB-4D76-96E8-2A11DFB63AF5}">
      <dsp:nvSpPr>
        <dsp:cNvPr id="0" name=""/>
        <dsp:cNvSpPr/>
      </dsp:nvSpPr>
      <dsp:spPr>
        <a:xfrm>
          <a:off x="5715179" y="270231"/>
          <a:ext cx="519980" cy="51998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143E7-AABF-4F42-9EF4-A6C76DE72257}">
      <dsp:nvSpPr>
        <dsp:cNvPr id="0" name=""/>
        <dsp:cNvSpPr/>
      </dsp:nvSpPr>
      <dsp:spPr>
        <a:xfrm>
          <a:off x="0" y="38484"/>
          <a:ext cx="10515600" cy="64759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Wide range of events </a:t>
          </a:r>
        </a:p>
      </dsp:txBody>
      <dsp:txXfrm>
        <a:off x="31613" y="70097"/>
        <a:ext cx="10452374" cy="584369"/>
      </dsp:txXfrm>
    </dsp:sp>
    <dsp:sp modelId="{494396FC-D216-4CA1-9F7C-84FE52C6BA31}">
      <dsp:nvSpPr>
        <dsp:cNvPr id="0" name=""/>
        <dsp:cNvSpPr/>
      </dsp:nvSpPr>
      <dsp:spPr>
        <a:xfrm>
          <a:off x="0" y="763839"/>
          <a:ext cx="10515600" cy="64759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Promote local organisations</a:t>
          </a:r>
        </a:p>
      </dsp:txBody>
      <dsp:txXfrm>
        <a:off x="31613" y="795452"/>
        <a:ext cx="10452374" cy="584369"/>
      </dsp:txXfrm>
    </dsp:sp>
    <dsp:sp modelId="{EC1C4A5E-AC46-414C-B20B-C3811948099A}">
      <dsp:nvSpPr>
        <dsp:cNvPr id="0" name=""/>
        <dsp:cNvSpPr/>
      </dsp:nvSpPr>
      <dsp:spPr>
        <a:xfrm>
          <a:off x="0" y="1489194"/>
          <a:ext cx="10515600" cy="64759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Encourage volunteering </a:t>
          </a:r>
        </a:p>
      </dsp:txBody>
      <dsp:txXfrm>
        <a:off x="31613" y="1520807"/>
        <a:ext cx="10452374" cy="584369"/>
      </dsp:txXfrm>
    </dsp:sp>
    <dsp:sp modelId="{1EAFBAFB-1562-414C-8DBE-C4171A3CF86F}">
      <dsp:nvSpPr>
        <dsp:cNvPr id="0" name=""/>
        <dsp:cNvSpPr/>
      </dsp:nvSpPr>
      <dsp:spPr>
        <a:xfrm>
          <a:off x="0" y="2214549"/>
          <a:ext cx="10515600" cy="647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Inclusive, accessible and free</a:t>
          </a:r>
        </a:p>
      </dsp:txBody>
      <dsp:txXfrm>
        <a:off x="31613" y="2246162"/>
        <a:ext cx="10452374" cy="584369"/>
      </dsp:txXfrm>
    </dsp:sp>
    <dsp:sp modelId="{24D666E9-1B8E-46F5-BE32-83AC9F840AF2}">
      <dsp:nvSpPr>
        <dsp:cNvPr id="0" name=""/>
        <dsp:cNvSpPr/>
      </dsp:nvSpPr>
      <dsp:spPr>
        <a:xfrm>
          <a:off x="0" y="2939904"/>
          <a:ext cx="10515600" cy="64759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No Age restrictions</a:t>
          </a:r>
        </a:p>
      </dsp:txBody>
      <dsp:txXfrm>
        <a:off x="31613" y="2971517"/>
        <a:ext cx="10452374" cy="584369"/>
      </dsp:txXfrm>
    </dsp:sp>
    <dsp:sp modelId="{B6F60DF4-1250-4131-990F-BB97DBEE42B3}">
      <dsp:nvSpPr>
        <dsp:cNvPr id="0" name=""/>
        <dsp:cNvSpPr/>
      </dsp:nvSpPr>
      <dsp:spPr>
        <a:xfrm>
          <a:off x="0" y="3665259"/>
          <a:ext cx="10515600" cy="64759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Raise awareness of MH and Well-being opportunities locally</a:t>
          </a:r>
        </a:p>
      </dsp:txBody>
      <dsp:txXfrm>
        <a:off x="31613" y="3696872"/>
        <a:ext cx="10452374"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6T15:59:12.48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6T15:59:16.94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6T15:59:22.02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114 0,'0'34,"-1"-1,-1 1,-11 53,7-49,1 0,2 0,1 0,3 1,4 40,8-5,-8-49,3 48,-8 122,1-296,-3-116,-1 193,-1 2,-1-1,-1 0,0 1,-20-43,22 60,1 0,-1 0,1 0,-2 1,1-1,0 1,-1 0,0 0,-5-3,7 4,-9-6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86AEC-4A7D-47B7-87F4-1DDE3F25116C}" type="datetimeFigureOut">
              <a:rPr lang="en-GB" smtClean="0"/>
              <a:t>13/03/2024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46ABA-12DD-4405-93D0-1B793D483B54}" type="slidenum">
              <a:rPr lang="en-GB" smtClean="0"/>
              <a:t>‹#›</a:t>
            </a:fld>
            <a:endParaRPr lang="en-GB" dirty="0"/>
          </a:p>
        </p:txBody>
      </p:sp>
    </p:spTree>
    <p:extLst>
      <p:ext uri="{BB962C8B-B14F-4D97-AF65-F5344CB8AC3E}">
        <p14:creationId xmlns:p14="http://schemas.microsoft.com/office/powerpoint/2010/main" val="326683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Iain Robertson, TPM – Communities within ACHSCP – Present an overview of Grampian Wellbeing Festival to be held during the month of May. And set out why wellbeing is becoming increasingly important to ACHSCP and wider health and social care system across Aberdeen City and Grampian-region</a:t>
            </a:r>
          </a:p>
        </p:txBody>
      </p:sp>
      <p:sp>
        <p:nvSpPr>
          <p:cNvPr id="4" name="Slide Number Placeholder 3"/>
          <p:cNvSpPr>
            <a:spLocks noGrp="1"/>
          </p:cNvSpPr>
          <p:nvPr>
            <p:ph type="sldNum" sz="quarter" idx="5"/>
          </p:nvPr>
        </p:nvSpPr>
        <p:spPr/>
        <p:txBody>
          <a:bodyPr/>
          <a:lstStyle/>
          <a:p>
            <a:fld id="{FA946ABA-12DD-4405-93D0-1B793D483B54}" type="slidenum">
              <a:rPr lang="en-GB" smtClean="0"/>
              <a:t>1</a:t>
            </a:fld>
            <a:endParaRPr lang="en-GB" dirty="0"/>
          </a:p>
        </p:txBody>
      </p:sp>
    </p:spTree>
    <p:extLst>
      <p:ext uri="{BB962C8B-B14F-4D97-AF65-F5344CB8AC3E}">
        <p14:creationId xmlns:p14="http://schemas.microsoft.com/office/powerpoint/2010/main" val="61762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Impact and aftermath of covid-19 pandemic on mental health and wellbeing</a:t>
            </a:r>
          </a:p>
          <a:p>
            <a:r>
              <a:rPr lang="en-GB" dirty="0"/>
              <a:t>Increase in cost of living, inflation, financial hardship, mortgage repayments and increasing rents</a:t>
            </a:r>
          </a:p>
          <a:p>
            <a:r>
              <a:rPr lang="en-GB" dirty="0"/>
              <a:t>More health inequalities, most deprived population spending a third of their lives in poor health</a:t>
            </a:r>
          </a:p>
          <a:p>
            <a:r>
              <a:rPr lang="en-GB" dirty="0"/>
              <a:t>Ageing Population, the multiple co-morbidities and greater complexity</a:t>
            </a:r>
          </a:p>
          <a:p>
            <a:r>
              <a:rPr lang="en-GB" dirty="0"/>
              <a:t>WHO declared a Loneliness epidemic last year – social isolation and poor wellbeing</a:t>
            </a:r>
          </a:p>
          <a:p>
            <a:r>
              <a:rPr lang="en-GB" dirty="0"/>
              <a:t>Technology is rapidly changing the way or lives are, they can support us – uber, Alexa, QR codes but also exclude us too</a:t>
            </a:r>
          </a:p>
          <a:p>
            <a:r>
              <a:rPr lang="en-GB" dirty="0"/>
              <a:t>Climate change and importance of access to green space/nature - repeatedly shown to improve mental health and reduce feelings of anxiety and depression. </a:t>
            </a:r>
          </a:p>
          <a:p>
            <a:endParaRPr lang="en-GB" dirty="0"/>
          </a:p>
          <a:p>
            <a:r>
              <a:rPr lang="en-GB" dirty="0"/>
              <a:t>Median Return of Investment for public health interventions was £14 saved to every £1 invested – British Medical Journal</a:t>
            </a:r>
          </a:p>
          <a:p>
            <a:endParaRPr lang="en-GB" dirty="0"/>
          </a:p>
        </p:txBody>
      </p:sp>
      <p:sp>
        <p:nvSpPr>
          <p:cNvPr id="4" name="Slide Number Placeholder 3"/>
          <p:cNvSpPr>
            <a:spLocks noGrp="1"/>
          </p:cNvSpPr>
          <p:nvPr>
            <p:ph type="sldNum" sz="quarter" idx="5"/>
          </p:nvPr>
        </p:nvSpPr>
        <p:spPr/>
        <p:txBody>
          <a:bodyPr/>
          <a:lstStyle/>
          <a:p>
            <a:fld id="{FA946ABA-12DD-4405-93D0-1B793D483B54}" type="slidenum">
              <a:rPr lang="en-GB" smtClean="0"/>
              <a:t>2</a:t>
            </a:fld>
            <a:endParaRPr lang="en-GB" dirty="0"/>
          </a:p>
        </p:txBody>
      </p:sp>
    </p:spTree>
    <p:extLst>
      <p:ext uri="{BB962C8B-B14F-4D97-AF65-F5344CB8AC3E}">
        <p14:creationId xmlns:p14="http://schemas.microsoft.com/office/powerpoint/2010/main" val="177099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Wellbeing Team in position, 4 wellbeing coordinators who will be well known to many of you – work on locality basis</a:t>
            </a:r>
          </a:p>
          <a:p>
            <a:r>
              <a:rPr lang="en-GB" dirty="0"/>
              <a:t>Promote wellbeing in our Workforce and service users</a:t>
            </a:r>
          </a:p>
          <a:p>
            <a:endParaRPr lang="en-GB" dirty="0"/>
          </a:p>
          <a:p>
            <a:pPr marL="342900" lvl="0" indent="-342900" algn="just">
              <a:lnSpc>
                <a:spcPct val="150000"/>
              </a:lnSpc>
              <a:buFont typeface="+mj-lt"/>
              <a:buAutoNum type="arabicPeriod"/>
            </a:pPr>
            <a:r>
              <a:rPr lang="en-GB" sz="1200" b="1" dirty="0">
                <a:effectLst/>
                <a:latin typeface="Roboto" panose="02000000000000000000" pitchFamily="2" charset="0"/>
                <a:ea typeface="Calibri" panose="020F0502020204030204" pitchFamily="34" charset="0"/>
                <a:cs typeface="Arial" panose="020B0604020202020204" pitchFamily="34" charset="0"/>
              </a:rPr>
              <a:t>Promote social engagement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GB" sz="1200" b="1" dirty="0">
                <a:effectLst/>
                <a:latin typeface="Roboto" panose="02000000000000000000" pitchFamily="2" charset="0"/>
                <a:ea typeface="Calibri" panose="020F0502020204030204" pitchFamily="34" charset="0"/>
                <a:cs typeface="Arial" panose="020B0604020202020204" pitchFamily="34" charset="0"/>
              </a:rPr>
              <a:t>Increase the quality of time spent with others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GB" sz="1200" b="1" dirty="0">
                <a:effectLst/>
                <a:latin typeface="Roboto" panose="02000000000000000000" pitchFamily="2" charset="0"/>
                <a:ea typeface="Calibri" panose="020F0502020204030204" pitchFamily="34" charset="0"/>
                <a:cs typeface="Arial" panose="020B0604020202020204" pitchFamily="34" charset="0"/>
              </a:rPr>
              <a:t>Develop friendships and meaningful relationships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GB" sz="1200" b="1" dirty="0">
                <a:effectLst/>
                <a:latin typeface="Roboto" panose="02000000000000000000" pitchFamily="2" charset="0"/>
                <a:ea typeface="Calibri" panose="020F0502020204030204" pitchFamily="34" charset="0"/>
                <a:cs typeface="Arial" panose="020B0604020202020204" pitchFamily="34" charset="0"/>
              </a:rPr>
              <a:t>To maintain sensory awareness and ability to encourage communication and self-expression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GB" sz="1200" b="1" dirty="0">
                <a:effectLst/>
                <a:latin typeface="Roboto" panose="02000000000000000000" pitchFamily="2" charset="0"/>
                <a:ea typeface="Calibri" panose="020F0502020204030204" pitchFamily="34" charset="0"/>
                <a:cs typeface="Arial" panose="020B0604020202020204" pitchFamily="34" charset="0"/>
              </a:rPr>
              <a:t>Promote a sense of feeling cared for and caring for</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n-GB" sz="1200" b="1" dirty="0">
                <a:effectLst/>
                <a:latin typeface="Roboto" panose="02000000000000000000" pitchFamily="2" charset="0"/>
                <a:ea typeface="Calibri" panose="020F0502020204030204" pitchFamily="34" charset="0"/>
                <a:cs typeface="Arial" panose="020B0604020202020204" pitchFamily="34" charset="0"/>
              </a:rPr>
              <a:t>To promote a sense of self-worth and a sense of value and importance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946ABA-12DD-4405-93D0-1B793D483B54}" type="slidenum">
              <a:rPr lang="en-GB" smtClean="0"/>
              <a:t>3</a:t>
            </a:fld>
            <a:endParaRPr lang="en-GB" dirty="0"/>
          </a:p>
        </p:txBody>
      </p:sp>
    </p:spTree>
    <p:extLst>
      <p:ext uri="{BB962C8B-B14F-4D97-AF65-F5344CB8AC3E}">
        <p14:creationId xmlns:p14="http://schemas.microsoft.com/office/powerpoint/2010/main" val="71728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Grampian Festival will be bigger and better</a:t>
            </a:r>
          </a:p>
        </p:txBody>
      </p:sp>
      <p:sp>
        <p:nvSpPr>
          <p:cNvPr id="4" name="Slide Number Placeholder 3"/>
          <p:cNvSpPr>
            <a:spLocks noGrp="1"/>
          </p:cNvSpPr>
          <p:nvPr>
            <p:ph type="sldNum" sz="quarter" idx="5"/>
          </p:nvPr>
        </p:nvSpPr>
        <p:spPr/>
        <p:txBody>
          <a:bodyPr/>
          <a:lstStyle/>
          <a:p>
            <a:fld id="{FA946ABA-12DD-4405-93D0-1B793D483B54}" type="slidenum">
              <a:rPr lang="en-GB" smtClean="0"/>
              <a:t>4</a:t>
            </a:fld>
            <a:endParaRPr lang="en-GB" dirty="0"/>
          </a:p>
        </p:txBody>
      </p:sp>
    </p:spTree>
    <p:extLst>
      <p:ext uri="{BB962C8B-B14F-4D97-AF65-F5344CB8AC3E}">
        <p14:creationId xmlns:p14="http://schemas.microsoft.com/office/powerpoint/2010/main" val="46617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46ABA-12DD-4405-93D0-1B793D483B54}" type="slidenum">
              <a:rPr lang="en-GB" smtClean="0"/>
              <a:t>5</a:t>
            </a:fld>
            <a:endParaRPr lang="en-GB" dirty="0"/>
          </a:p>
        </p:txBody>
      </p:sp>
    </p:spTree>
    <p:extLst>
      <p:ext uri="{BB962C8B-B14F-4D97-AF65-F5344CB8AC3E}">
        <p14:creationId xmlns:p14="http://schemas.microsoft.com/office/powerpoint/2010/main" val="283296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212121"/>
                </a:solidFill>
                <a:effectLst/>
                <a:latin typeface="sofia-pro"/>
              </a:rPr>
              <a:t>ALISS is a national digital programme enabling people and professionals to find and share information on resources, services, groups, and support in their local communities and online.</a:t>
            </a:r>
          </a:p>
          <a:p>
            <a:pPr algn="l"/>
            <a:r>
              <a:rPr lang="en-GB" b="0" i="0" dirty="0">
                <a:solidFill>
                  <a:srgbClr val="212121"/>
                </a:solidFill>
                <a:effectLst/>
                <a:latin typeface="sofia-pro"/>
              </a:rPr>
              <a:t>ALISS can help you find information about resources like:</a:t>
            </a:r>
          </a:p>
          <a:p>
            <a:pPr algn="l">
              <a:buFont typeface="Arial" panose="020B0604020202020204" pitchFamily="34" charset="0"/>
              <a:buChar char="•"/>
            </a:pPr>
            <a:r>
              <a:rPr lang="en-GB" b="0" i="0" dirty="0">
                <a:solidFill>
                  <a:srgbClr val="212121"/>
                </a:solidFill>
                <a:effectLst/>
                <a:latin typeface="sofia-pro"/>
              </a:rPr>
              <a:t>services that provide support for managing long term conditions</a:t>
            </a:r>
          </a:p>
          <a:p>
            <a:pPr algn="l">
              <a:buFont typeface="Arial" panose="020B0604020202020204" pitchFamily="34" charset="0"/>
              <a:buChar char="•"/>
            </a:pPr>
            <a:r>
              <a:rPr lang="en-GB" b="0" i="0" dirty="0">
                <a:solidFill>
                  <a:srgbClr val="212121"/>
                </a:solidFill>
                <a:effectLst/>
                <a:latin typeface="sofia-pro"/>
              </a:rPr>
              <a:t>groups that support social and community connection (e.g., local choirs, book groups, befriending)</a:t>
            </a:r>
          </a:p>
          <a:p>
            <a:pPr algn="l">
              <a:buFont typeface="Arial" panose="020B0604020202020204" pitchFamily="34" charset="0"/>
              <a:buChar char="•"/>
            </a:pPr>
            <a:r>
              <a:rPr lang="en-GB" b="0" i="0" dirty="0">
                <a:solidFill>
                  <a:srgbClr val="212121"/>
                </a:solidFill>
                <a:effectLst/>
                <a:latin typeface="sofia-pro"/>
              </a:rPr>
              <a:t>activities that offer opportunities for getting more active and for getting outdoors (e.g., badminton clubs, community gardens)</a:t>
            </a:r>
          </a:p>
          <a:p>
            <a:pPr algn="l">
              <a:buFont typeface="Arial" panose="020B0604020202020204" pitchFamily="34" charset="0"/>
              <a:buChar char="•"/>
            </a:pPr>
            <a:r>
              <a:rPr lang="en-GB" b="0" i="0" dirty="0">
                <a:solidFill>
                  <a:srgbClr val="212121"/>
                </a:solidFill>
                <a:effectLst/>
                <a:latin typeface="sofia-pro"/>
              </a:rPr>
              <a:t>practical, legal, and financial support (e.g., money advice, advocacy services)</a:t>
            </a:r>
          </a:p>
          <a:p>
            <a:pPr algn="l">
              <a:buFont typeface="Arial" panose="020B0604020202020204" pitchFamily="34" charset="0"/>
              <a:buChar char="•"/>
            </a:pPr>
            <a:r>
              <a:rPr lang="en-GB" b="0" i="0" dirty="0">
                <a:solidFill>
                  <a:srgbClr val="212121"/>
                </a:solidFill>
                <a:effectLst/>
                <a:latin typeface="sofia-pro"/>
              </a:rPr>
              <a:t>digital technology that can support health and social care (e.g., online forums, health related mobile apps).</a:t>
            </a:r>
          </a:p>
          <a:p>
            <a:pPr algn="l"/>
            <a:r>
              <a:rPr lang="en-GB" b="0" i="0" dirty="0">
                <a:solidFill>
                  <a:srgbClr val="212121"/>
                </a:solidFill>
                <a:effectLst/>
                <a:latin typeface="sofia-pro"/>
              </a:rPr>
              <a:t>ALISS aims to ensure that everyone in Scotland has the right information, at the right time, about resources that are available to help them live well and stay connected to their community.</a:t>
            </a:r>
          </a:p>
          <a:p>
            <a:endParaRPr lang="en-GB" dirty="0"/>
          </a:p>
        </p:txBody>
      </p:sp>
      <p:sp>
        <p:nvSpPr>
          <p:cNvPr id="4" name="Slide Number Placeholder 3"/>
          <p:cNvSpPr>
            <a:spLocks noGrp="1"/>
          </p:cNvSpPr>
          <p:nvPr>
            <p:ph type="sldNum" sz="quarter" idx="5"/>
          </p:nvPr>
        </p:nvSpPr>
        <p:spPr/>
        <p:txBody>
          <a:bodyPr/>
          <a:lstStyle/>
          <a:p>
            <a:fld id="{FA946ABA-12DD-4405-93D0-1B793D483B54}" type="slidenum">
              <a:rPr lang="en-GB" smtClean="0"/>
              <a:t>6</a:t>
            </a:fld>
            <a:endParaRPr lang="en-GB" dirty="0"/>
          </a:p>
        </p:txBody>
      </p:sp>
    </p:spTree>
    <p:extLst>
      <p:ext uri="{BB962C8B-B14F-4D97-AF65-F5344CB8AC3E}">
        <p14:creationId xmlns:p14="http://schemas.microsoft.com/office/powerpoint/2010/main" val="1428283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closing key message– wellbeing is no longer a nice to have – its integral to the delivery and sustainability of our health and social care system, and vital to the health and happiness of all people across Grampian</a:t>
            </a:r>
          </a:p>
          <a:p>
            <a:endParaRPr lang="en-GB" dirty="0"/>
          </a:p>
        </p:txBody>
      </p:sp>
      <p:sp>
        <p:nvSpPr>
          <p:cNvPr id="4" name="Slide Number Placeholder 3"/>
          <p:cNvSpPr>
            <a:spLocks noGrp="1"/>
          </p:cNvSpPr>
          <p:nvPr>
            <p:ph type="sldNum" sz="quarter" idx="5"/>
          </p:nvPr>
        </p:nvSpPr>
        <p:spPr/>
        <p:txBody>
          <a:bodyPr/>
          <a:lstStyle/>
          <a:p>
            <a:fld id="{FA946ABA-12DD-4405-93D0-1B793D483B54}" type="slidenum">
              <a:rPr lang="en-GB" smtClean="0"/>
              <a:t>7</a:t>
            </a:fld>
            <a:endParaRPr lang="en-GB" dirty="0"/>
          </a:p>
        </p:txBody>
      </p:sp>
    </p:spTree>
    <p:extLst>
      <p:ext uri="{BB962C8B-B14F-4D97-AF65-F5344CB8AC3E}">
        <p14:creationId xmlns:p14="http://schemas.microsoft.com/office/powerpoint/2010/main" val="94379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319B-722A-F0D7-F2D6-0A37EA901A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BA52A25-60F0-0A3C-8343-034BA0BA7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7A69F94-45E1-21F7-1886-2E0A26AEBE14}"/>
              </a:ext>
            </a:extLst>
          </p:cNvPr>
          <p:cNvSpPr>
            <a:spLocks noGrp="1"/>
          </p:cNvSpPr>
          <p:nvPr>
            <p:ph type="dt" sz="half" idx="10"/>
          </p:nvPr>
        </p:nvSpPr>
        <p:spPr/>
        <p:txBody>
          <a:bodyPr/>
          <a:lstStyle/>
          <a:p>
            <a:fld id="{6BB5F291-6304-4168-B203-72D11F97C244}" type="datetimeFigureOut">
              <a:rPr lang="en-GB" smtClean="0"/>
              <a:t>13/03/2024</a:t>
            </a:fld>
            <a:endParaRPr lang="en-GB" dirty="0"/>
          </a:p>
        </p:txBody>
      </p:sp>
      <p:sp>
        <p:nvSpPr>
          <p:cNvPr id="5" name="Footer Placeholder 4">
            <a:extLst>
              <a:ext uri="{FF2B5EF4-FFF2-40B4-BE49-F238E27FC236}">
                <a16:creationId xmlns:a16="http://schemas.microsoft.com/office/drawing/2014/main" id="{655C7A59-6CE7-657F-36C7-5C13A8B4F5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22F2B6-9BBD-01EA-4E07-F5B3EC183A2D}"/>
              </a:ext>
            </a:extLst>
          </p:cNvPr>
          <p:cNvSpPr>
            <a:spLocks noGrp="1"/>
          </p:cNvSpPr>
          <p:nvPr>
            <p:ph type="sldNum" sz="quarter" idx="12"/>
          </p:nvPr>
        </p:nvSpPr>
        <p:spPr/>
        <p:txBody>
          <a:bodyPr/>
          <a:lstStyle/>
          <a:p>
            <a:fld id="{F1C0698E-C857-4126-932A-12A48AAED380}" type="slidenum">
              <a:rPr lang="en-GB" smtClean="0"/>
              <a:t>‹#›</a:t>
            </a:fld>
            <a:endParaRPr lang="en-GB" dirty="0"/>
          </a:p>
        </p:txBody>
      </p:sp>
    </p:spTree>
    <p:extLst>
      <p:ext uri="{BB962C8B-B14F-4D97-AF65-F5344CB8AC3E}">
        <p14:creationId xmlns:p14="http://schemas.microsoft.com/office/powerpoint/2010/main" val="335061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DB0E-F218-4BFB-0EE2-0300EDB73D7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147D398-ADB5-52FD-1811-3378CB974A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218763-9C64-241A-C9FC-A162D869BC22}"/>
              </a:ext>
            </a:extLst>
          </p:cNvPr>
          <p:cNvSpPr>
            <a:spLocks noGrp="1"/>
          </p:cNvSpPr>
          <p:nvPr>
            <p:ph type="dt" sz="half" idx="10"/>
          </p:nvPr>
        </p:nvSpPr>
        <p:spPr/>
        <p:txBody>
          <a:bodyPr/>
          <a:lstStyle/>
          <a:p>
            <a:fld id="{6BB5F291-6304-4168-B203-72D11F97C244}" type="datetimeFigureOut">
              <a:rPr lang="en-GB" smtClean="0"/>
              <a:t>13/03/2024</a:t>
            </a:fld>
            <a:endParaRPr lang="en-GB" dirty="0"/>
          </a:p>
        </p:txBody>
      </p:sp>
      <p:sp>
        <p:nvSpPr>
          <p:cNvPr id="5" name="Footer Placeholder 4">
            <a:extLst>
              <a:ext uri="{FF2B5EF4-FFF2-40B4-BE49-F238E27FC236}">
                <a16:creationId xmlns:a16="http://schemas.microsoft.com/office/drawing/2014/main" id="{61409384-DF26-800B-60B8-53F8BD59B5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44ADC82-25B2-6855-EA34-13997FF7ECE5}"/>
              </a:ext>
            </a:extLst>
          </p:cNvPr>
          <p:cNvSpPr>
            <a:spLocks noGrp="1"/>
          </p:cNvSpPr>
          <p:nvPr>
            <p:ph type="sldNum" sz="quarter" idx="12"/>
          </p:nvPr>
        </p:nvSpPr>
        <p:spPr/>
        <p:txBody>
          <a:bodyPr/>
          <a:lstStyle/>
          <a:p>
            <a:fld id="{F1C0698E-C857-4126-932A-12A48AAED380}" type="slidenum">
              <a:rPr lang="en-GB" smtClean="0"/>
              <a:t>‹#›</a:t>
            </a:fld>
            <a:endParaRPr lang="en-GB" dirty="0"/>
          </a:p>
        </p:txBody>
      </p:sp>
    </p:spTree>
    <p:extLst>
      <p:ext uri="{BB962C8B-B14F-4D97-AF65-F5344CB8AC3E}">
        <p14:creationId xmlns:p14="http://schemas.microsoft.com/office/powerpoint/2010/main" val="58294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2A5151-9B7B-B852-66B9-47178081FD1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7BA038D-A939-8515-13E9-1BDBBCC649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D147A97-7A46-1B28-6728-893ED7E9EAF9}"/>
              </a:ext>
            </a:extLst>
          </p:cNvPr>
          <p:cNvSpPr>
            <a:spLocks noGrp="1"/>
          </p:cNvSpPr>
          <p:nvPr>
            <p:ph type="dt" sz="half" idx="10"/>
          </p:nvPr>
        </p:nvSpPr>
        <p:spPr/>
        <p:txBody>
          <a:bodyPr/>
          <a:lstStyle/>
          <a:p>
            <a:fld id="{6BB5F291-6304-4168-B203-72D11F97C244}" type="datetimeFigureOut">
              <a:rPr lang="en-GB" smtClean="0"/>
              <a:t>13/03/2024</a:t>
            </a:fld>
            <a:endParaRPr lang="en-GB" dirty="0"/>
          </a:p>
        </p:txBody>
      </p:sp>
      <p:sp>
        <p:nvSpPr>
          <p:cNvPr id="5" name="Footer Placeholder 4">
            <a:extLst>
              <a:ext uri="{FF2B5EF4-FFF2-40B4-BE49-F238E27FC236}">
                <a16:creationId xmlns:a16="http://schemas.microsoft.com/office/drawing/2014/main" id="{4DA1BB30-8487-63A6-4C19-AB9CDB9D1BA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F691AAD-62DF-DDE2-B6FB-E880960E3CEF}"/>
              </a:ext>
            </a:extLst>
          </p:cNvPr>
          <p:cNvSpPr>
            <a:spLocks noGrp="1"/>
          </p:cNvSpPr>
          <p:nvPr>
            <p:ph type="sldNum" sz="quarter" idx="12"/>
          </p:nvPr>
        </p:nvSpPr>
        <p:spPr/>
        <p:txBody>
          <a:bodyPr/>
          <a:lstStyle/>
          <a:p>
            <a:fld id="{F1C0698E-C857-4126-932A-12A48AAED380}" type="slidenum">
              <a:rPr lang="en-GB" smtClean="0"/>
              <a:t>‹#›</a:t>
            </a:fld>
            <a:endParaRPr lang="en-GB" dirty="0"/>
          </a:p>
        </p:txBody>
      </p:sp>
    </p:spTree>
    <p:extLst>
      <p:ext uri="{BB962C8B-B14F-4D97-AF65-F5344CB8AC3E}">
        <p14:creationId xmlns:p14="http://schemas.microsoft.com/office/powerpoint/2010/main" val="70451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C500-F4E7-C6EA-500D-37B84A4A026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367F3DC-E27A-8A56-DC57-49F4409C4F3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CC78DA-23BA-C575-C2E1-7F966C4EA27F}"/>
              </a:ext>
            </a:extLst>
          </p:cNvPr>
          <p:cNvSpPr>
            <a:spLocks noGrp="1"/>
          </p:cNvSpPr>
          <p:nvPr>
            <p:ph type="dt" sz="half" idx="10"/>
          </p:nvPr>
        </p:nvSpPr>
        <p:spPr/>
        <p:txBody>
          <a:bodyPr/>
          <a:lstStyle/>
          <a:p>
            <a:fld id="{6BB5F291-6304-4168-B203-72D11F97C244}" type="datetimeFigureOut">
              <a:rPr lang="en-GB" smtClean="0"/>
              <a:t>13/03/2024</a:t>
            </a:fld>
            <a:endParaRPr lang="en-GB" dirty="0"/>
          </a:p>
        </p:txBody>
      </p:sp>
      <p:sp>
        <p:nvSpPr>
          <p:cNvPr id="5" name="Footer Placeholder 4">
            <a:extLst>
              <a:ext uri="{FF2B5EF4-FFF2-40B4-BE49-F238E27FC236}">
                <a16:creationId xmlns:a16="http://schemas.microsoft.com/office/drawing/2014/main" id="{56F99EBA-62F7-2DC6-56DD-7190D331C67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EE310C-CB9F-EB1F-4100-67DE08BAD544}"/>
              </a:ext>
            </a:extLst>
          </p:cNvPr>
          <p:cNvSpPr>
            <a:spLocks noGrp="1"/>
          </p:cNvSpPr>
          <p:nvPr>
            <p:ph type="sldNum" sz="quarter" idx="12"/>
          </p:nvPr>
        </p:nvSpPr>
        <p:spPr/>
        <p:txBody>
          <a:bodyPr/>
          <a:lstStyle/>
          <a:p>
            <a:fld id="{F1C0698E-C857-4126-932A-12A48AAED380}" type="slidenum">
              <a:rPr lang="en-GB" smtClean="0"/>
              <a:t>‹#›</a:t>
            </a:fld>
            <a:endParaRPr lang="en-GB" dirty="0"/>
          </a:p>
        </p:txBody>
      </p:sp>
    </p:spTree>
    <p:extLst>
      <p:ext uri="{BB962C8B-B14F-4D97-AF65-F5344CB8AC3E}">
        <p14:creationId xmlns:p14="http://schemas.microsoft.com/office/powerpoint/2010/main" val="321549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5D1F-C52D-3947-9AD9-C28AE88DA34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A4A97AA-69B1-0D26-37F6-CA54C9023A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7C1640-D52E-0F22-D4F2-25439292BD7E}"/>
              </a:ext>
            </a:extLst>
          </p:cNvPr>
          <p:cNvSpPr>
            <a:spLocks noGrp="1"/>
          </p:cNvSpPr>
          <p:nvPr>
            <p:ph type="dt" sz="half" idx="10"/>
          </p:nvPr>
        </p:nvSpPr>
        <p:spPr/>
        <p:txBody>
          <a:bodyPr/>
          <a:lstStyle/>
          <a:p>
            <a:fld id="{6BB5F291-6304-4168-B203-72D11F97C244}" type="datetimeFigureOut">
              <a:rPr lang="en-GB" smtClean="0"/>
              <a:t>13/03/2024</a:t>
            </a:fld>
            <a:endParaRPr lang="en-GB" dirty="0"/>
          </a:p>
        </p:txBody>
      </p:sp>
      <p:sp>
        <p:nvSpPr>
          <p:cNvPr id="5" name="Footer Placeholder 4">
            <a:extLst>
              <a:ext uri="{FF2B5EF4-FFF2-40B4-BE49-F238E27FC236}">
                <a16:creationId xmlns:a16="http://schemas.microsoft.com/office/drawing/2014/main" id="{59F42D60-D9B3-B344-FC65-CD9876D6691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13EB1D0-BB75-A9A6-B9F3-D63F1EC9041C}"/>
              </a:ext>
            </a:extLst>
          </p:cNvPr>
          <p:cNvSpPr>
            <a:spLocks noGrp="1"/>
          </p:cNvSpPr>
          <p:nvPr>
            <p:ph type="sldNum" sz="quarter" idx="12"/>
          </p:nvPr>
        </p:nvSpPr>
        <p:spPr/>
        <p:txBody>
          <a:bodyPr/>
          <a:lstStyle/>
          <a:p>
            <a:fld id="{F1C0698E-C857-4126-932A-12A48AAED380}" type="slidenum">
              <a:rPr lang="en-GB" smtClean="0"/>
              <a:t>‹#›</a:t>
            </a:fld>
            <a:endParaRPr lang="en-GB" dirty="0"/>
          </a:p>
        </p:txBody>
      </p:sp>
    </p:spTree>
    <p:extLst>
      <p:ext uri="{BB962C8B-B14F-4D97-AF65-F5344CB8AC3E}">
        <p14:creationId xmlns:p14="http://schemas.microsoft.com/office/powerpoint/2010/main" val="319766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2A7B-1A2E-864B-8AFF-225C8A81927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B103B-2920-CDC4-C39A-7F81FACC4C0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561F478-E775-79D7-5F83-DEA63D250F6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C37580F-A4A2-BDD8-8EAA-08330AD0C237}"/>
              </a:ext>
            </a:extLst>
          </p:cNvPr>
          <p:cNvSpPr>
            <a:spLocks noGrp="1"/>
          </p:cNvSpPr>
          <p:nvPr>
            <p:ph type="dt" sz="half" idx="10"/>
          </p:nvPr>
        </p:nvSpPr>
        <p:spPr/>
        <p:txBody>
          <a:bodyPr/>
          <a:lstStyle/>
          <a:p>
            <a:fld id="{6BB5F291-6304-4168-B203-72D11F97C244}" type="datetimeFigureOut">
              <a:rPr lang="en-GB" smtClean="0"/>
              <a:t>13/03/2024</a:t>
            </a:fld>
            <a:endParaRPr lang="en-GB" dirty="0"/>
          </a:p>
        </p:txBody>
      </p:sp>
      <p:sp>
        <p:nvSpPr>
          <p:cNvPr id="6" name="Footer Placeholder 5">
            <a:extLst>
              <a:ext uri="{FF2B5EF4-FFF2-40B4-BE49-F238E27FC236}">
                <a16:creationId xmlns:a16="http://schemas.microsoft.com/office/drawing/2014/main" id="{B279958C-761C-04AD-9D64-BE696A0F452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E95C917-A6E4-9ACD-15B5-4546645B97C6}"/>
              </a:ext>
            </a:extLst>
          </p:cNvPr>
          <p:cNvSpPr>
            <a:spLocks noGrp="1"/>
          </p:cNvSpPr>
          <p:nvPr>
            <p:ph type="sldNum" sz="quarter" idx="12"/>
          </p:nvPr>
        </p:nvSpPr>
        <p:spPr/>
        <p:txBody>
          <a:bodyPr/>
          <a:lstStyle/>
          <a:p>
            <a:fld id="{F1C0698E-C857-4126-932A-12A48AAED380}" type="slidenum">
              <a:rPr lang="en-GB" smtClean="0"/>
              <a:t>‹#›</a:t>
            </a:fld>
            <a:endParaRPr lang="en-GB" dirty="0"/>
          </a:p>
        </p:txBody>
      </p:sp>
    </p:spTree>
    <p:extLst>
      <p:ext uri="{BB962C8B-B14F-4D97-AF65-F5344CB8AC3E}">
        <p14:creationId xmlns:p14="http://schemas.microsoft.com/office/powerpoint/2010/main" val="74959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93EB-C79D-ECFB-B93E-7B21C35DB5E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3670BC9-8734-8108-6D5A-93D3621289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B871A4-1AF6-5D2A-C83F-3A1420BC98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EE07855-ADB1-BAD5-F3A6-BB146C3ED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E3801E3-36F1-8913-5E11-135A7BC0837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978BB62-F263-CBDE-48D1-62FB46F0FB8D}"/>
              </a:ext>
            </a:extLst>
          </p:cNvPr>
          <p:cNvSpPr>
            <a:spLocks noGrp="1"/>
          </p:cNvSpPr>
          <p:nvPr>
            <p:ph type="dt" sz="half" idx="10"/>
          </p:nvPr>
        </p:nvSpPr>
        <p:spPr/>
        <p:txBody>
          <a:bodyPr/>
          <a:lstStyle/>
          <a:p>
            <a:fld id="{6BB5F291-6304-4168-B203-72D11F97C244}" type="datetimeFigureOut">
              <a:rPr lang="en-GB" smtClean="0"/>
              <a:t>13/03/2024</a:t>
            </a:fld>
            <a:endParaRPr lang="en-GB" dirty="0"/>
          </a:p>
        </p:txBody>
      </p:sp>
      <p:sp>
        <p:nvSpPr>
          <p:cNvPr id="8" name="Footer Placeholder 7">
            <a:extLst>
              <a:ext uri="{FF2B5EF4-FFF2-40B4-BE49-F238E27FC236}">
                <a16:creationId xmlns:a16="http://schemas.microsoft.com/office/drawing/2014/main" id="{47941ED5-B6B3-8CD7-4F82-C16CB62BEE5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11FDBC9-3327-0AEF-CF34-B64CE0B3E7D2}"/>
              </a:ext>
            </a:extLst>
          </p:cNvPr>
          <p:cNvSpPr>
            <a:spLocks noGrp="1"/>
          </p:cNvSpPr>
          <p:nvPr>
            <p:ph type="sldNum" sz="quarter" idx="12"/>
          </p:nvPr>
        </p:nvSpPr>
        <p:spPr/>
        <p:txBody>
          <a:bodyPr/>
          <a:lstStyle/>
          <a:p>
            <a:fld id="{F1C0698E-C857-4126-932A-12A48AAED380}" type="slidenum">
              <a:rPr lang="en-GB" smtClean="0"/>
              <a:t>‹#›</a:t>
            </a:fld>
            <a:endParaRPr lang="en-GB" dirty="0"/>
          </a:p>
        </p:txBody>
      </p:sp>
    </p:spTree>
    <p:extLst>
      <p:ext uri="{BB962C8B-B14F-4D97-AF65-F5344CB8AC3E}">
        <p14:creationId xmlns:p14="http://schemas.microsoft.com/office/powerpoint/2010/main" val="9956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F3D4-E6E4-93C5-12ED-D9EFE59FC7B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1FB94D6-DCDB-DD2F-DD9A-6269141A6CB2}"/>
              </a:ext>
            </a:extLst>
          </p:cNvPr>
          <p:cNvSpPr>
            <a:spLocks noGrp="1"/>
          </p:cNvSpPr>
          <p:nvPr>
            <p:ph type="dt" sz="half" idx="10"/>
          </p:nvPr>
        </p:nvSpPr>
        <p:spPr/>
        <p:txBody>
          <a:bodyPr/>
          <a:lstStyle/>
          <a:p>
            <a:fld id="{6BB5F291-6304-4168-B203-72D11F97C244}" type="datetimeFigureOut">
              <a:rPr lang="en-GB" smtClean="0"/>
              <a:t>13/03/2024</a:t>
            </a:fld>
            <a:endParaRPr lang="en-GB" dirty="0"/>
          </a:p>
        </p:txBody>
      </p:sp>
      <p:sp>
        <p:nvSpPr>
          <p:cNvPr id="4" name="Footer Placeholder 3">
            <a:extLst>
              <a:ext uri="{FF2B5EF4-FFF2-40B4-BE49-F238E27FC236}">
                <a16:creationId xmlns:a16="http://schemas.microsoft.com/office/drawing/2014/main" id="{3FA1E14A-2E47-4B60-36FD-82E6F07816A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D8DCC7D-C049-624E-DD47-2224AA0EA0A0}"/>
              </a:ext>
            </a:extLst>
          </p:cNvPr>
          <p:cNvSpPr>
            <a:spLocks noGrp="1"/>
          </p:cNvSpPr>
          <p:nvPr>
            <p:ph type="sldNum" sz="quarter" idx="12"/>
          </p:nvPr>
        </p:nvSpPr>
        <p:spPr/>
        <p:txBody>
          <a:bodyPr/>
          <a:lstStyle/>
          <a:p>
            <a:fld id="{F1C0698E-C857-4126-932A-12A48AAED380}" type="slidenum">
              <a:rPr lang="en-GB" smtClean="0"/>
              <a:t>‹#›</a:t>
            </a:fld>
            <a:endParaRPr lang="en-GB" dirty="0"/>
          </a:p>
        </p:txBody>
      </p:sp>
    </p:spTree>
    <p:extLst>
      <p:ext uri="{BB962C8B-B14F-4D97-AF65-F5344CB8AC3E}">
        <p14:creationId xmlns:p14="http://schemas.microsoft.com/office/powerpoint/2010/main" val="164493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9279D-6BA8-6F98-0F05-636CF8CC0B32}"/>
              </a:ext>
            </a:extLst>
          </p:cNvPr>
          <p:cNvSpPr>
            <a:spLocks noGrp="1"/>
          </p:cNvSpPr>
          <p:nvPr>
            <p:ph type="dt" sz="half" idx="10"/>
          </p:nvPr>
        </p:nvSpPr>
        <p:spPr/>
        <p:txBody>
          <a:bodyPr/>
          <a:lstStyle/>
          <a:p>
            <a:fld id="{6BB5F291-6304-4168-B203-72D11F97C244}" type="datetimeFigureOut">
              <a:rPr lang="en-GB" smtClean="0"/>
              <a:t>13/03/2024</a:t>
            </a:fld>
            <a:endParaRPr lang="en-GB" dirty="0"/>
          </a:p>
        </p:txBody>
      </p:sp>
      <p:sp>
        <p:nvSpPr>
          <p:cNvPr id="3" name="Footer Placeholder 2">
            <a:extLst>
              <a:ext uri="{FF2B5EF4-FFF2-40B4-BE49-F238E27FC236}">
                <a16:creationId xmlns:a16="http://schemas.microsoft.com/office/drawing/2014/main" id="{6514A5BF-DCE0-B27F-ED51-03FB309A320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3C7AB14-1CA2-9713-0306-A0861D3122D9}"/>
              </a:ext>
            </a:extLst>
          </p:cNvPr>
          <p:cNvSpPr>
            <a:spLocks noGrp="1"/>
          </p:cNvSpPr>
          <p:nvPr>
            <p:ph type="sldNum" sz="quarter" idx="12"/>
          </p:nvPr>
        </p:nvSpPr>
        <p:spPr/>
        <p:txBody>
          <a:bodyPr/>
          <a:lstStyle/>
          <a:p>
            <a:fld id="{F1C0698E-C857-4126-932A-12A48AAED380}" type="slidenum">
              <a:rPr lang="en-GB" smtClean="0"/>
              <a:t>‹#›</a:t>
            </a:fld>
            <a:endParaRPr lang="en-GB" dirty="0"/>
          </a:p>
        </p:txBody>
      </p:sp>
    </p:spTree>
    <p:extLst>
      <p:ext uri="{BB962C8B-B14F-4D97-AF65-F5344CB8AC3E}">
        <p14:creationId xmlns:p14="http://schemas.microsoft.com/office/powerpoint/2010/main" val="96454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D799-50DF-1C80-6CD2-989ECA0B4E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09AC59C-5BC0-8EA3-ECD6-8A4ED8F1F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7FA4A39-D955-B101-FD5F-56ACD56CE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27092D-B423-0860-1F04-07832AB6B68E}"/>
              </a:ext>
            </a:extLst>
          </p:cNvPr>
          <p:cNvSpPr>
            <a:spLocks noGrp="1"/>
          </p:cNvSpPr>
          <p:nvPr>
            <p:ph type="dt" sz="half" idx="10"/>
          </p:nvPr>
        </p:nvSpPr>
        <p:spPr/>
        <p:txBody>
          <a:bodyPr/>
          <a:lstStyle/>
          <a:p>
            <a:fld id="{6BB5F291-6304-4168-B203-72D11F97C244}" type="datetimeFigureOut">
              <a:rPr lang="en-GB" smtClean="0"/>
              <a:t>13/03/2024</a:t>
            </a:fld>
            <a:endParaRPr lang="en-GB" dirty="0"/>
          </a:p>
        </p:txBody>
      </p:sp>
      <p:sp>
        <p:nvSpPr>
          <p:cNvPr id="6" name="Footer Placeholder 5">
            <a:extLst>
              <a:ext uri="{FF2B5EF4-FFF2-40B4-BE49-F238E27FC236}">
                <a16:creationId xmlns:a16="http://schemas.microsoft.com/office/drawing/2014/main" id="{8565C7B0-CBFA-BBED-66AF-859BD92F875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EE35DC8-582F-1FF1-ADC1-F0EADEE3EB43}"/>
              </a:ext>
            </a:extLst>
          </p:cNvPr>
          <p:cNvSpPr>
            <a:spLocks noGrp="1"/>
          </p:cNvSpPr>
          <p:nvPr>
            <p:ph type="sldNum" sz="quarter" idx="12"/>
          </p:nvPr>
        </p:nvSpPr>
        <p:spPr/>
        <p:txBody>
          <a:bodyPr/>
          <a:lstStyle/>
          <a:p>
            <a:fld id="{F1C0698E-C857-4126-932A-12A48AAED380}" type="slidenum">
              <a:rPr lang="en-GB" smtClean="0"/>
              <a:t>‹#›</a:t>
            </a:fld>
            <a:endParaRPr lang="en-GB" dirty="0"/>
          </a:p>
        </p:txBody>
      </p:sp>
    </p:spTree>
    <p:extLst>
      <p:ext uri="{BB962C8B-B14F-4D97-AF65-F5344CB8AC3E}">
        <p14:creationId xmlns:p14="http://schemas.microsoft.com/office/powerpoint/2010/main" val="172207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F386B-FCCF-27FE-199A-D6EE0785C5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3F768A-C73E-58F2-B4A1-1F47660217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D267962-3891-E4E7-B951-39B36730E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342020-3936-3ECC-911C-9EFB06FBD785}"/>
              </a:ext>
            </a:extLst>
          </p:cNvPr>
          <p:cNvSpPr>
            <a:spLocks noGrp="1"/>
          </p:cNvSpPr>
          <p:nvPr>
            <p:ph type="dt" sz="half" idx="10"/>
          </p:nvPr>
        </p:nvSpPr>
        <p:spPr/>
        <p:txBody>
          <a:bodyPr/>
          <a:lstStyle/>
          <a:p>
            <a:fld id="{6BB5F291-6304-4168-B203-72D11F97C244}" type="datetimeFigureOut">
              <a:rPr lang="en-GB" smtClean="0"/>
              <a:t>13/03/2024</a:t>
            </a:fld>
            <a:endParaRPr lang="en-GB" dirty="0"/>
          </a:p>
        </p:txBody>
      </p:sp>
      <p:sp>
        <p:nvSpPr>
          <p:cNvPr id="6" name="Footer Placeholder 5">
            <a:extLst>
              <a:ext uri="{FF2B5EF4-FFF2-40B4-BE49-F238E27FC236}">
                <a16:creationId xmlns:a16="http://schemas.microsoft.com/office/drawing/2014/main" id="{408775EB-16A3-DC74-1B15-F0B7C43A2E7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EBF9D03-7192-FE71-B7D4-75C29CE0CD76}"/>
              </a:ext>
            </a:extLst>
          </p:cNvPr>
          <p:cNvSpPr>
            <a:spLocks noGrp="1"/>
          </p:cNvSpPr>
          <p:nvPr>
            <p:ph type="sldNum" sz="quarter" idx="12"/>
          </p:nvPr>
        </p:nvSpPr>
        <p:spPr/>
        <p:txBody>
          <a:bodyPr/>
          <a:lstStyle/>
          <a:p>
            <a:fld id="{F1C0698E-C857-4126-932A-12A48AAED380}" type="slidenum">
              <a:rPr lang="en-GB" smtClean="0"/>
              <a:t>‹#›</a:t>
            </a:fld>
            <a:endParaRPr lang="en-GB" dirty="0"/>
          </a:p>
        </p:txBody>
      </p:sp>
    </p:spTree>
    <p:extLst>
      <p:ext uri="{BB962C8B-B14F-4D97-AF65-F5344CB8AC3E}">
        <p14:creationId xmlns:p14="http://schemas.microsoft.com/office/powerpoint/2010/main" val="75070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C0A078-F5CC-EA8A-2C6C-BCC9E344C2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0ED903C-DD6B-0685-33AD-E630FA461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38E5D78-7866-44AC-5E84-BA9F7FA1B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5F291-6304-4168-B203-72D11F97C244}" type="datetimeFigureOut">
              <a:rPr lang="en-GB" smtClean="0"/>
              <a:t>13/03/2024</a:t>
            </a:fld>
            <a:endParaRPr lang="en-GB" dirty="0"/>
          </a:p>
        </p:txBody>
      </p:sp>
      <p:sp>
        <p:nvSpPr>
          <p:cNvPr id="5" name="Footer Placeholder 4">
            <a:extLst>
              <a:ext uri="{FF2B5EF4-FFF2-40B4-BE49-F238E27FC236}">
                <a16:creationId xmlns:a16="http://schemas.microsoft.com/office/drawing/2014/main" id="{4B4A7084-4204-3EEA-E85D-493543DFC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FF0A5FD-1BF5-1CCF-4FEC-F0F06D911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0698E-C857-4126-932A-12A48AAED380}" type="slidenum">
              <a:rPr lang="en-GB" smtClean="0"/>
              <a:t>‹#›</a:t>
            </a:fld>
            <a:endParaRPr lang="en-GB" dirty="0"/>
          </a:p>
        </p:txBody>
      </p:sp>
    </p:spTree>
    <p:extLst>
      <p:ext uri="{BB962C8B-B14F-4D97-AF65-F5344CB8AC3E}">
        <p14:creationId xmlns:p14="http://schemas.microsoft.com/office/powerpoint/2010/main" val="160155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ustomXml" Target="../ink/ink2.xm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ogo, company name&#10;&#10;Description automatically generated">
            <a:extLst>
              <a:ext uri="{FF2B5EF4-FFF2-40B4-BE49-F238E27FC236}">
                <a16:creationId xmlns:a16="http://schemas.microsoft.com/office/drawing/2014/main" id="{16B69444-0359-5B4E-2BD2-AD025A18A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03338" y="3175694"/>
            <a:ext cx="1885590" cy="1465533"/>
          </a:xfrm>
          <a:prstGeom prst="rect">
            <a:avLst/>
          </a:prstGeom>
          <a:noFill/>
        </p:spPr>
      </p:pic>
      <p:pic>
        <p:nvPicPr>
          <p:cNvPr id="11" name="Picture 10" descr="A close-up of a black background&#10;&#10;Description automatically generated">
            <a:extLst>
              <a:ext uri="{FF2B5EF4-FFF2-40B4-BE49-F238E27FC236}">
                <a16:creationId xmlns:a16="http://schemas.microsoft.com/office/drawing/2014/main" id="{9BF912E2-2035-B6E4-12A7-9B85D76706EE}"/>
              </a:ext>
            </a:extLst>
          </p:cNvPr>
          <p:cNvPicPr>
            <a:picLocks noChangeAspect="1"/>
          </p:cNvPicPr>
          <p:nvPr/>
        </p:nvPicPr>
        <p:blipFill>
          <a:blip r:embed="rId4">
            <a:extLst>
              <a:ext uri="{28A0092B-C50C-407E-A947-70E740481C1C}">
                <a14:useLocalDpi xmlns:a14="http://schemas.microsoft.com/office/drawing/2010/main" val="0"/>
              </a:ext>
            </a:extLst>
          </a:blip>
          <a:srcRect l="-24" t="-87" r="-24" b="-87"/>
          <a:stretch>
            <a:fillRect/>
          </a:stretch>
        </p:blipFill>
        <p:spPr bwMode="auto">
          <a:xfrm>
            <a:off x="4384921" y="5297561"/>
            <a:ext cx="4278830" cy="943399"/>
          </a:xfrm>
          <a:prstGeom prst="rect">
            <a:avLst/>
          </a:prstGeom>
          <a:solidFill>
            <a:srgbClr val="FFFFFF">
              <a:alpha val="0"/>
            </a:srgbClr>
          </a:solidFill>
        </p:spPr>
      </p:pic>
      <p:pic>
        <p:nvPicPr>
          <p:cNvPr id="17" name="Picture 5" descr="Text&#10;&#10;Description automatically generated">
            <a:extLst>
              <a:ext uri="{FF2B5EF4-FFF2-40B4-BE49-F238E27FC236}">
                <a16:creationId xmlns:a16="http://schemas.microsoft.com/office/drawing/2014/main" id="{B4C39106-798D-29F7-BE3C-C4AE53B1BBAC}"/>
              </a:ext>
            </a:extLst>
          </p:cNvPr>
          <p:cNvPicPr>
            <a:picLocks noChangeAspect="1"/>
          </p:cNvPicPr>
          <p:nvPr/>
        </p:nvPicPr>
        <p:blipFill>
          <a:blip r:embed="rId5"/>
          <a:stretch>
            <a:fillRect/>
          </a:stretch>
        </p:blipFill>
        <p:spPr>
          <a:xfrm>
            <a:off x="127625" y="5101368"/>
            <a:ext cx="3873786" cy="1335787"/>
          </a:xfrm>
          <a:prstGeom prst="rect">
            <a:avLst/>
          </a:prstGeom>
        </p:spPr>
      </p:pic>
      <p:pic>
        <p:nvPicPr>
          <p:cNvPr id="13" name="Picture 12" descr="A logo with text in a circle&#10;&#10;Description automatically generated">
            <a:extLst>
              <a:ext uri="{FF2B5EF4-FFF2-40B4-BE49-F238E27FC236}">
                <a16:creationId xmlns:a16="http://schemas.microsoft.com/office/drawing/2014/main" id="{491408B5-108A-BC80-1ABD-A16A64DE4B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63751" y="4286836"/>
            <a:ext cx="2934306" cy="2499379"/>
          </a:xfrm>
          <a:prstGeom prst="rect">
            <a:avLst/>
          </a:prstGeom>
        </p:spPr>
      </p:pic>
      <p:pic>
        <p:nvPicPr>
          <p:cNvPr id="10" name="Picture 9" descr="A green and pink logo&#10;&#10;Description automatically generated">
            <a:extLst>
              <a:ext uri="{FF2B5EF4-FFF2-40B4-BE49-F238E27FC236}">
                <a16:creationId xmlns:a16="http://schemas.microsoft.com/office/drawing/2014/main" id="{1A07C9BC-860D-09F1-0B0E-F390E9ED70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9500" y="0"/>
            <a:ext cx="5330293" cy="2519360"/>
          </a:xfrm>
          <a:prstGeom prst="rect">
            <a:avLst/>
          </a:prstGeom>
        </p:spPr>
      </p:pic>
      <p:pic>
        <p:nvPicPr>
          <p:cNvPr id="3" name="Picture 2">
            <a:extLst>
              <a:ext uri="{FF2B5EF4-FFF2-40B4-BE49-F238E27FC236}">
                <a16:creationId xmlns:a16="http://schemas.microsoft.com/office/drawing/2014/main" id="{FBF4996C-B384-FF41-6D55-8977F852DABA}"/>
              </a:ext>
            </a:extLst>
          </p:cNvPr>
          <p:cNvPicPr>
            <a:picLocks noChangeAspect="1"/>
          </p:cNvPicPr>
          <p:nvPr/>
        </p:nvPicPr>
        <p:blipFill>
          <a:blip r:embed="rId8"/>
          <a:stretch>
            <a:fillRect/>
          </a:stretch>
        </p:blipFill>
        <p:spPr>
          <a:xfrm>
            <a:off x="6096000" y="2278638"/>
            <a:ext cx="1128382" cy="481443"/>
          </a:xfrm>
          <a:prstGeom prst="rect">
            <a:avLst/>
          </a:prstGeom>
        </p:spPr>
      </p:pic>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A4D8813C-F726-BDFA-2EDA-60C56024680F}"/>
                  </a:ext>
                </a:extLst>
              </p14:cNvPr>
              <p14:cNvContentPartPr/>
              <p14:nvPr/>
            </p14:nvContentPartPr>
            <p14:xfrm>
              <a:off x="5385744" y="2423016"/>
              <a:ext cx="360" cy="360"/>
            </p14:xfrm>
          </p:contentPart>
        </mc:Choice>
        <mc:Fallback xmlns="">
          <p:pic>
            <p:nvPicPr>
              <p:cNvPr id="4" name="Ink 3">
                <a:extLst>
                  <a:ext uri="{FF2B5EF4-FFF2-40B4-BE49-F238E27FC236}">
                    <a16:creationId xmlns:a16="http://schemas.microsoft.com/office/drawing/2014/main" id="{A4D8813C-F726-BDFA-2EDA-60C56024680F}"/>
                  </a:ext>
                </a:extLst>
              </p:cNvPr>
              <p:cNvPicPr/>
              <p:nvPr/>
            </p:nvPicPr>
            <p:blipFill>
              <a:blip r:embed="rId10"/>
              <a:stretch>
                <a:fillRect/>
              </a:stretch>
            </p:blipFill>
            <p:spPr>
              <a:xfrm>
                <a:off x="5332104" y="231501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D8ED278F-AFB2-73A2-E310-6FDBC9615A2D}"/>
                  </a:ext>
                </a:extLst>
              </p14:cNvPr>
              <p14:cNvContentPartPr/>
              <p14:nvPr/>
            </p14:nvContentPartPr>
            <p14:xfrm>
              <a:off x="5404104" y="2395656"/>
              <a:ext cx="360" cy="360"/>
            </p14:xfrm>
          </p:contentPart>
        </mc:Choice>
        <mc:Fallback xmlns="">
          <p:pic>
            <p:nvPicPr>
              <p:cNvPr id="5" name="Ink 4">
                <a:extLst>
                  <a:ext uri="{FF2B5EF4-FFF2-40B4-BE49-F238E27FC236}">
                    <a16:creationId xmlns:a16="http://schemas.microsoft.com/office/drawing/2014/main" id="{D8ED278F-AFB2-73A2-E310-6FDBC9615A2D}"/>
                  </a:ext>
                </a:extLst>
              </p:cNvPr>
              <p:cNvPicPr/>
              <p:nvPr/>
            </p:nvPicPr>
            <p:blipFill>
              <a:blip r:embed="rId10"/>
              <a:stretch>
                <a:fillRect/>
              </a:stretch>
            </p:blipFill>
            <p:spPr>
              <a:xfrm>
                <a:off x="5350104" y="228765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6D26BD22-5228-414C-FDEE-C91D6A0D8DD1}"/>
                  </a:ext>
                </a:extLst>
              </p14:cNvPr>
              <p14:cNvContentPartPr/>
              <p14:nvPr/>
            </p14:nvContentPartPr>
            <p14:xfrm>
              <a:off x="5326704" y="2414016"/>
              <a:ext cx="41760" cy="297360"/>
            </p14:xfrm>
          </p:contentPart>
        </mc:Choice>
        <mc:Fallback xmlns="">
          <p:pic>
            <p:nvPicPr>
              <p:cNvPr id="6" name="Ink 5">
                <a:extLst>
                  <a:ext uri="{FF2B5EF4-FFF2-40B4-BE49-F238E27FC236}">
                    <a16:creationId xmlns:a16="http://schemas.microsoft.com/office/drawing/2014/main" id="{6D26BD22-5228-414C-FDEE-C91D6A0D8DD1}"/>
                  </a:ext>
                </a:extLst>
              </p:cNvPr>
              <p:cNvPicPr/>
              <p:nvPr/>
            </p:nvPicPr>
            <p:blipFill>
              <a:blip r:embed="rId13"/>
              <a:stretch>
                <a:fillRect/>
              </a:stretch>
            </p:blipFill>
            <p:spPr>
              <a:xfrm>
                <a:off x="5273064" y="2306016"/>
                <a:ext cx="149400" cy="513000"/>
              </a:xfrm>
              <a:prstGeom prst="rect">
                <a:avLst/>
              </a:prstGeom>
            </p:spPr>
          </p:pic>
        </mc:Fallback>
      </mc:AlternateContent>
    </p:spTree>
    <p:extLst>
      <p:ext uri="{BB962C8B-B14F-4D97-AF65-F5344CB8AC3E}">
        <p14:creationId xmlns:p14="http://schemas.microsoft.com/office/powerpoint/2010/main" val="47120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056938-6CB0-8BF1-990D-386DE78DFB15}"/>
              </a:ext>
            </a:extLst>
          </p:cNvPr>
          <p:cNvPicPr>
            <a:picLocks noChangeAspect="1"/>
          </p:cNvPicPr>
          <p:nvPr/>
        </p:nvPicPr>
        <p:blipFill>
          <a:blip r:embed="rId3"/>
          <a:stretch>
            <a:fillRect/>
          </a:stretch>
        </p:blipFill>
        <p:spPr>
          <a:xfrm>
            <a:off x="165508" y="792480"/>
            <a:ext cx="12026492" cy="6012603"/>
          </a:xfrm>
          <a:prstGeom prst="rect">
            <a:avLst/>
          </a:prstGeom>
        </p:spPr>
      </p:pic>
      <p:sp>
        <p:nvSpPr>
          <p:cNvPr id="2" name="Title 3">
            <a:extLst>
              <a:ext uri="{FF2B5EF4-FFF2-40B4-BE49-F238E27FC236}">
                <a16:creationId xmlns:a16="http://schemas.microsoft.com/office/drawing/2014/main" id="{8545312C-21B1-8AEA-FB5D-E9145EDCA195}"/>
              </a:ext>
            </a:extLst>
          </p:cNvPr>
          <p:cNvSpPr>
            <a:spLocks noGrp="1"/>
          </p:cNvSpPr>
          <p:nvPr>
            <p:ph type="title"/>
          </p:nvPr>
        </p:nvSpPr>
        <p:spPr>
          <a:xfrm>
            <a:off x="2680546" y="52917"/>
            <a:ext cx="5935133" cy="941219"/>
          </a:xfrm>
        </p:spPr>
        <p:txBody>
          <a:bodyPr/>
          <a:lstStyle/>
          <a:p>
            <a:r>
              <a:rPr lang="en-GB" b="1" dirty="0"/>
              <a:t>Why Wellbeing Matters?</a:t>
            </a:r>
          </a:p>
        </p:txBody>
      </p:sp>
    </p:spTree>
    <p:extLst>
      <p:ext uri="{BB962C8B-B14F-4D97-AF65-F5344CB8AC3E}">
        <p14:creationId xmlns:p14="http://schemas.microsoft.com/office/powerpoint/2010/main" val="151373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E5DD-9924-5C72-D725-9D75B352B9CA}"/>
              </a:ext>
            </a:extLst>
          </p:cNvPr>
          <p:cNvSpPr>
            <a:spLocks noGrp="1"/>
          </p:cNvSpPr>
          <p:nvPr>
            <p:ph type="title"/>
          </p:nvPr>
        </p:nvSpPr>
        <p:spPr>
          <a:xfrm>
            <a:off x="156755" y="365125"/>
            <a:ext cx="11930742" cy="713867"/>
          </a:xfrm>
        </p:spPr>
        <p:txBody>
          <a:bodyPr/>
          <a:lstStyle/>
          <a:p>
            <a:r>
              <a:rPr lang="en-GB" b="1" dirty="0"/>
              <a:t>Stay Well Stay Connected - Five Ways of Wellbeing</a:t>
            </a:r>
          </a:p>
        </p:txBody>
      </p:sp>
      <p:pic>
        <p:nvPicPr>
          <p:cNvPr id="1026" name="Picture 1">
            <a:extLst>
              <a:ext uri="{FF2B5EF4-FFF2-40B4-BE49-F238E27FC236}">
                <a16:creationId xmlns:a16="http://schemas.microsoft.com/office/drawing/2014/main" id="{CF640374-8646-5899-20D9-7E64D750D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40" y="1784415"/>
            <a:ext cx="6931442" cy="338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ext&#10;&#10;Description automatically generated">
            <a:extLst>
              <a:ext uri="{FF2B5EF4-FFF2-40B4-BE49-F238E27FC236}">
                <a16:creationId xmlns:a16="http://schemas.microsoft.com/office/drawing/2014/main" id="{23262B1B-63C9-FE57-E867-E89909B38136}"/>
              </a:ext>
            </a:extLst>
          </p:cNvPr>
          <p:cNvPicPr>
            <a:picLocks noChangeAspect="1"/>
          </p:cNvPicPr>
          <p:nvPr/>
        </p:nvPicPr>
        <p:blipFill>
          <a:blip r:embed="rId4"/>
          <a:stretch>
            <a:fillRect/>
          </a:stretch>
        </p:blipFill>
        <p:spPr>
          <a:xfrm>
            <a:off x="8316395" y="4523646"/>
            <a:ext cx="3718850" cy="1282361"/>
          </a:xfrm>
          <a:prstGeom prst="rect">
            <a:avLst/>
          </a:prstGeom>
        </p:spPr>
      </p:pic>
      <p:pic>
        <p:nvPicPr>
          <p:cNvPr id="5" name="Picture 4" descr="A group of people in a circle&#10;&#10;Description automatically generated">
            <a:extLst>
              <a:ext uri="{FF2B5EF4-FFF2-40B4-BE49-F238E27FC236}">
                <a16:creationId xmlns:a16="http://schemas.microsoft.com/office/drawing/2014/main" id="{E35920CB-F5CA-E1DF-C5F9-E38323C5E6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3413" y="2079578"/>
            <a:ext cx="2567443" cy="1882678"/>
          </a:xfrm>
          <a:prstGeom prst="rect">
            <a:avLst/>
          </a:prstGeom>
        </p:spPr>
      </p:pic>
    </p:spTree>
    <p:extLst>
      <p:ext uri="{BB962C8B-B14F-4D97-AF65-F5344CB8AC3E}">
        <p14:creationId xmlns:p14="http://schemas.microsoft.com/office/powerpoint/2010/main" val="2167038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7708D1D-BCD2-B4F9-5173-4800CBAAA209}"/>
              </a:ext>
            </a:extLst>
          </p:cNvPr>
          <p:cNvGraphicFramePr>
            <a:graphicFrameLocks noGrp="1"/>
          </p:cNvGraphicFramePr>
          <p:nvPr>
            <p:ph idx="1"/>
            <p:extLst>
              <p:ext uri="{D42A27DB-BD31-4B8C-83A1-F6EECF244321}">
                <p14:modId xmlns:p14="http://schemas.microsoft.com/office/powerpoint/2010/main" val="3142591687"/>
              </p:ext>
            </p:extLst>
          </p:nvPr>
        </p:nvGraphicFramePr>
        <p:xfrm>
          <a:off x="697654" y="2302932"/>
          <a:ext cx="7315200" cy="4016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green and pink text&#10;&#10;Description automatically generated">
            <a:extLst>
              <a:ext uri="{FF2B5EF4-FFF2-40B4-BE49-F238E27FC236}">
                <a16:creationId xmlns:a16="http://schemas.microsoft.com/office/drawing/2014/main" id="{9762648F-FE62-52FC-D102-4BCC0EB4BA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8045" y="135181"/>
            <a:ext cx="4743969" cy="2022116"/>
          </a:xfrm>
          <a:prstGeom prst="rect">
            <a:avLst/>
          </a:prstGeom>
        </p:spPr>
      </p:pic>
      <p:sp>
        <p:nvSpPr>
          <p:cNvPr id="6" name="TextBox 5">
            <a:extLst>
              <a:ext uri="{FF2B5EF4-FFF2-40B4-BE49-F238E27FC236}">
                <a16:creationId xmlns:a16="http://schemas.microsoft.com/office/drawing/2014/main" id="{41712114-EB69-88D5-B7DA-CF5CE0B066AC}"/>
              </a:ext>
            </a:extLst>
          </p:cNvPr>
          <p:cNvSpPr txBox="1"/>
          <p:nvPr/>
        </p:nvSpPr>
        <p:spPr>
          <a:xfrm>
            <a:off x="8467683" y="2603065"/>
            <a:ext cx="3508586" cy="3970318"/>
          </a:xfrm>
          <a:prstGeom prst="rect">
            <a:avLst/>
          </a:prstGeom>
          <a:noFill/>
        </p:spPr>
        <p:txBody>
          <a:bodyPr wrap="square" rtlCol="0">
            <a:spAutoFit/>
          </a:bodyPr>
          <a:lstStyle/>
          <a:p>
            <a:pPr algn="ctr"/>
            <a:r>
              <a:rPr lang="en-GB" dirty="0"/>
              <a:t>  </a:t>
            </a:r>
          </a:p>
          <a:p>
            <a:endParaRPr lang="en-GB" dirty="0"/>
          </a:p>
          <a:p>
            <a:pPr marL="285750" indent="-285750">
              <a:buFont typeface="Arial" panose="020B0604020202020204" pitchFamily="34" charset="0"/>
              <a:buChar char="•"/>
            </a:pPr>
            <a:r>
              <a:rPr lang="en-GB" sz="2000" dirty="0"/>
              <a:t>Running for 8 years in Aberdeenshire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New for 2024 Aberdeen City and Moray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Mascot competition in Moray and Aberdeenshire schools</a:t>
            </a:r>
          </a:p>
          <a:p>
            <a:endParaRPr lang="en-GB" dirty="0"/>
          </a:p>
          <a:p>
            <a:endParaRPr lang="en-GB" dirty="0"/>
          </a:p>
        </p:txBody>
      </p:sp>
    </p:spTree>
    <p:extLst>
      <p:ext uri="{BB962C8B-B14F-4D97-AF65-F5344CB8AC3E}">
        <p14:creationId xmlns:p14="http://schemas.microsoft.com/office/powerpoint/2010/main" val="3318308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pink logo&#10;&#10;Description automatically generated">
            <a:extLst>
              <a:ext uri="{FF2B5EF4-FFF2-40B4-BE49-F238E27FC236}">
                <a16:creationId xmlns:a16="http://schemas.microsoft.com/office/drawing/2014/main" id="{5587DBB0-AB5A-5513-3A71-EFAD5FA19D4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13" t="9091" r="22389"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DD4A0347-095F-75B8-9519-76069193CEB9}"/>
              </a:ext>
            </a:extLst>
          </p:cNvPr>
          <p:cNvSpPr>
            <a:spLocks noGrp="1"/>
          </p:cNvSpPr>
          <p:nvPr>
            <p:ph type="title"/>
          </p:nvPr>
        </p:nvSpPr>
        <p:spPr>
          <a:xfrm>
            <a:off x="5255401" y="1245040"/>
            <a:ext cx="1319784" cy="576707"/>
          </a:xfrm>
        </p:spPr>
        <p:txBody>
          <a:bodyPr>
            <a:normAutofit fontScale="90000"/>
          </a:bodyPr>
          <a:lstStyle/>
          <a:p>
            <a:r>
              <a:rPr lang="en-GB" b="1" dirty="0"/>
              <a:t>Aims</a:t>
            </a:r>
          </a:p>
        </p:txBody>
      </p:sp>
      <p:graphicFrame>
        <p:nvGraphicFramePr>
          <p:cNvPr id="5" name="Diagram 4">
            <a:extLst>
              <a:ext uri="{FF2B5EF4-FFF2-40B4-BE49-F238E27FC236}">
                <a16:creationId xmlns:a16="http://schemas.microsoft.com/office/drawing/2014/main" id="{1AA009F4-A09B-9290-9E89-6E5F4F0F7D74}"/>
              </a:ext>
            </a:extLst>
          </p:cNvPr>
          <p:cNvGraphicFramePr/>
          <p:nvPr>
            <p:extLst>
              <p:ext uri="{D42A27DB-BD31-4B8C-83A1-F6EECF244321}">
                <p14:modId xmlns:p14="http://schemas.microsoft.com/office/powerpoint/2010/main" val="3389074681"/>
              </p:ext>
            </p:extLst>
          </p:nvPr>
        </p:nvGraphicFramePr>
        <p:xfrm>
          <a:off x="838200" y="231940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FC8CA36B-F184-671B-ED28-75159685CBC8}"/>
              </a:ext>
            </a:extLst>
          </p:cNvPr>
          <p:cNvPicPr>
            <a:picLocks noChangeAspect="1"/>
          </p:cNvPicPr>
          <p:nvPr/>
        </p:nvPicPr>
        <p:blipFill>
          <a:blip r:embed="rId9"/>
          <a:stretch>
            <a:fillRect/>
          </a:stretch>
        </p:blipFill>
        <p:spPr>
          <a:xfrm>
            <a:off x="3802814" y="16548"/>
            <a:ext cx="3869002" cy="1228492"/>
          </a:xfrm>
          <a:prstGeom prst="rect">
            <a:avLst/>
          </a:prstGeom>
        </p:spPr>
      </p:pic>
    </p:spTree>
    <p:extLst>
      <p:ext uri="{BB962C8B-B14F-4D97-AF65-F5344CB8AC3E}">
        <p14:creationId xmlns:p14="http://schemas.microsoft.com/office/powerpoint/2010/main" val="20723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6EE0-82F5-0113-7E54-AF21F163DB6F}"/>
              </a:ext>
            </a:extLst>
          </p:cNvPr>
          <p:cNvSpPr>
            <a:spLocks noGrp="1"/>
          </p:cNvSpPr>
          <p:nvPr>
            <p:ph type="title"/>
          </p:nvPr>
        </p:nvSpPr>
        <p:spPr/>
        <p:txBody>
          <a:bodyPr>
            <a:normAutofit/>
          </a:bodyPr>
          <a:lstStyle/>
          <a:p>
            <a:r>
              <a:rPr lang="en-GB" sz="4000" b="1" dirty="0"/>
              <a:t>Focus for ACHSCP – Grampian Wellbeing Festival</a:t>
            </a:r>
          </a:p>
        </p:txBody>
      </p:sp>
      <p:sp>
        <p:nvSpPr>
          <p:cNvPr id="3" name="Content Placeholder 2">
            <a:extLst>
              <a:ext uri="{FF2B5EF4-FFF2-40B4-BE49-F238E27FC236}">
                <a16:creationId xmlns:a16="http://schemas.microsoft.com/office/drawing/2014/main" id="{B82802FF-C52F-E382-55C1-DF8070D6CB25}"/>
              </a:ext>
            </a:extLst>
          </p:cNvPr>
          <p:cNvSpPr>
            <a:spLocks noGrp="1"/>
          </p:cNvSpPr>
          <p:nvPr>
            <p:ph idx="1"/>
          </p:nvPr>
        </p:nvSpPr>
        <p:spPr>
          <a:xfrm>
            <a:off x="637903" y="1529533"/>
            <a:ext cx="8392886" cy="5036729"/>
          </a:xfrm>
        </p:spPr>
        <p:txBody>
          <a:bodyPr>
            <a:normAutofit lnSpcReduction="10000"/>
          </a:bodyPr>
          <a:lstStyle/>
          <a:p>
            <a:r>
              <a:rPr lang="en-GB" dirty="0"/>
              <a:t>Flagship event Grampian Meaningful Activity Network (GMAN) festival, partnership working in care home sector</a:t>
            </a:r>
          </a:p>
          <a:p>
            <a:r>
              <a:rPr lang="en-GB" dirty="0"/>
              <a:t>Post pandemic event to map what is available in the city</a:t>
            </a:r>
          </a:p>
          <a:p>
            <a:r>
              <a:rPr lang="en-GB" dirty="0"/>
              <a:t>Promote ALISS and benefits of groups managing their contact information </a:t>
            </a:r>
          </a:p>
          <a:p>
            <a:r>
              <a:rPr lang="en-GB" dirty="0"/>
              <a:t>Promotion of activities and event throughout the year</a:t>
            </a:r>
          </a:p>
          <a:p>
            <a:r>
              <a:rPr lang="en-GB" dirty="0"/>
              <a:t>Promote Mental Health Awareness Week, Scottish Learning Disability Awareness Week, Dementia Week, Demystifying Death Week</a:t>
            </a:r>
          </a:p>
          <a:p>
            <a:r>
              <a:rPr lang="en-GB" dirty="0"/>
              <a:t>Focus on Workforce Mental Health and Wellbeing </a:t>
            </a:r>
          </a:p>
        </p:txBody>
      </p:sp>
      <p:pic>
        <p:nvPicPr>
          <p:cNvPr id="4" name="Picture 3" descr="A group of people in a circle&#10;&#10;Description automatically generated">
            <a:extLst>
              <a:ext uri="{FF2B5EF4-FFF2-40B4-BE49-F238E27FC236}">
                <a16:creationId xmlns:a16="http://schemas.microsoft.com/office/drawing/2014/main" id="{262D419D-D647-284A-4B83-7C85ED5AC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2798" y="3817463"/>
            <a:ext cx="2309044" cy="1693197"/>
          </a:xfrm>
          <a:prstGeom prst="rect">
            <a:avLst/>
          </a:prstGeom>
        </p:spPr>
      </p:pic>
      <p:pic>
        <p:nvPicPr>
          <p:cNvPr id="5" name="Picture 5" descr="Text&#10;&#10;Description automatically generated">
            <a:extLst>
              <a:ext uri="{FF2B5EF4-FFF2-40B4-BE49-F238E27FC236}">
                <a16:creationId xmlns:a16="http://schemas.microsoft.com/office/drawing/2014/main" id="{70EBC2C4-DEF7-6B78-E79E-0222767E6DED}"/>
              </a:ext>
            </a:extLst>
          </p:cNvPr>
          <p:cNvPicPr>
            <a:picLocks noChangeAspect="1"/>
          </p:cNvPicPr>
          <p:nvPr/>
        </p:nvPicPr>
        <p:blipFill>
          <a:blip r:embed="rId4"/>
          <a:stretch>
            <a:fillRect/>
          </a:stretch>
        </p:blipFill>
        <p:spPr>
          <a:xfrm>
            <a:off x="9245053" y="2079151"/>
            <a:ext cx="2653938" cy="1349849"/>
          </a:xfrm>
          <a:prstGeom prst="rect">
            <a:avLst/>
          </a:prstGeom>
        </p:spPr>
      </p:pic>
    </p:spTree>
    <p:extLst>
      <p:ext uri="{BB962C8B-B14F-4D97-AF65-F5344CB8AC3E}">
        <p14:creationId xmlns:p14="http://schemas.microsoft.com/office/powerpoint/2010/main" val="405814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A56555-4EF0-A749-A4A0-1C4FEFFB8945}"/>
              </a:ext>
            </a:extLst>
          </p:cNvPr>
          <p:cNvPicPr>
            <a:picLocks noChangeAspect="1"/>
          </p:cNvPicPr>
          <p:nvPr/>
        </p:nvPicPr>
        <p:blipFill>
          <a:blip r:embed="rId3"/>
          <a:stretch>
            <a:fillRect/>
          </a:stretch>
        </p:blipFill>
        <p:spPr>
          <a:xfrm>
            <a:off x="241815" y="254770"/>
            <a:ext cx="4511421" cy="6348459"/>
          </a:xfrm>
          <a:prstGeom prst="rect">
            <a:avLst/>
          </a:prstGeom>
        </p:spPr>
      </p:pic>
      <p:sp>
        <p:nvSpPr>
          <p:cNvPr id="5" name="Title 3">
            <a:extLst>
              <a:ext uri="{FF2B5EF4-FFF2-40B4-BE49-F238E27FC236}">
                <a16:creationId xmlns:a16="http://schemas.microsoft.com/office/drawing/2014/main" id="{C316A22F-4903-69AF-859E-20AAA45C6CFC}"/>
              </a:ext>
            </a:extLst>
          </p:cNvPr>
          <p:cNvSpPr txBox="1">
            <a:spLocks/>
          </p:cNvSpPr>
          <p:nvPr/>
        </p:nvSpPr>
        <p:spPr>
          <a:xfrm>
            <a:off x="5393604" y="2622466"/>
            <a:ext cx="6667331" cy="211412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“To reduce demand on the whole health and care system, public health and preventative health care measures need to be prioritised” </a:t>
            </a:r>
          </a:p>
          <a:p>
            <a:endParaRPr lang="en-GB" sz="2400" b="1"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Audit Scotland</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1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2AE415F4447F49B607D9919708FB0F" ma:contentTypeVersion="13" ma:contentTypeDescription="Create a new document." ma:contentTypeScope="" ma:versionID="80dc89302bfe0f4f969a4e58d1b47d61">
  <xsd:schema xmlns:xsd="http://www.w3.org/2001/XMLSchema" xmlns:xs="http://www.w3.org/2001/XMLSchema" xmlns:p="http://schemas.microsoft.com/office/2006/metadata/properties" xmlns:ns2="84a23ca3-1684-430a-b1f1-4c8948f3620e" xmlns:ns3="bb1a5f02-1d91-4af7-b1b8-c89874cc3b9b" targetNamespace="http://schemas.microsoft.com/office/2006/metadata/properties" ma:root="true" ma:fieldsID="5e7445f789d58133d60e99f013b39bb3" ns2:_="" ns3:_="">
    <xsd:import namespace="84a23ca3-1684-430a-b1f1-4c8948f3620e"/>
    <xsd:import namespace="bb1a5f02-1d91-4af7-b1b8-c89874cc3b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23ca3-1684-430a-b1f1-4c8948f362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05b2e48-97ae-4553-b8ed-1f344090c5e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1a5f02-1d91-4af7-b1b8-c89874cc3b9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a23ca3-1684-430a-b1f1-4c8948f362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82760D-A160-470A-907F-C345279D42E6}">
  <ds:schemaRefs>
    <ds:schemaRef ds:uri="http://schemas.microsoft.com/sharepoint/v3/contenttype/forms"/>
  </ds:schemaRefs>
</ds:datastoreItem>
</file>

<file path=customXml/itemProps2.xml><?xml version="1.0" encoding="utf-8"?>
<ds:datastoreItem xmlns:ds="http://schemas.openxmlformats.org/officeDocument/2006/customXml" ds:itemID="{A5DEFA70-A38A-431E-89B1-39E69CAFB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a23ca3-1684-430a-b1f1-4c8948f3620e"/>
    <ds:schemaRef ds:uri="bb1a5f02-1d91-4af7-b1b8-c89874cc3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FEFFD8-50C4-41DF-8263-F693FDB1E2B9}">
  <ds:schemaRefs>
    <ds:schemaRef ds:uri="http://schemas.microsoft.com/office/2006/metadata/properties"/>
    <ds:schemaRef ds:uri="http://schemas.microsoft.com/office/infopath/2007/PartnerControls"/>
    <ds:schemaRef ds:uri="84a23ca3-1684-430a-b1f1-4c8948f3620e"/>
  </ds:schemaRefs>
</ds:datastoreItem>
</file>

<file path=docProps/app.xml><?xml version="1.0" encoding="utf-8"?>
<Properties xmlns="http://schemas.openxmlformats.org/officeDocument/2006/extended-properties" xmlns:vt="http://schemas.openxmlformats.org/officeDocument/2006/docPropsVTypes">
  <TotalTime>0</TotalTime>
  <Words>671</Words>
  <Application>Microsoft Office PowerPoint</Application>
  <PresentationFormat>Widescreen</PresentationFormat>
  <Paragraphs>72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Why Wellbeing Matters?</vt:lpstr>
      <vt:lpstr>Stay Well Stay Connected - Five Ways of Wellbeing</vt:lpstr>
      <vt:lpstr>PowerPoint Presentation</vt:lpstr>
      <vt:lpstr>Aims</vt:lpstr>
      <vt:lpstr>Focus for ACHSCP – Grampian Wellbeing Festival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Jack</dc:creator>
  <cp:lastModifiedBy>Iain Robertson</cp:lastModifiedBy>
  <cp:revision>3</cp:revision>
  <dcterms:created xsi:type="dcterms:W3CDTF">2024-02-14T20:00:17Z</dcterms:created>
  <dcterms:modified xsi:type="dcterms:W3CDTF">2024-03-13T10:56:41Z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0x0101001A2AE415F4447F49B607D9919708FB0F</vt:lpwstr>
  </property>
  <property fmtid="{D5CDD505-2E9C-101B-9397-08002B2CF9AE}" pid="3" name="MediaServiceImageTags">
    <vt:lpwstr/>
  </property>
</Properties>
</file>